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5143500" cx="9144000"/>
  <p:notesSz cx="6858000" cy="9144000"/>
  <p:embeddedFontLst>
    <p:embeddedFont>
      <p:font typeface="Roboto"/>
      <p:regular r:id="rId23"/>
      <p:bold r:id="rId24"/>
      <p:italic r:id="rId25"/>
      <p:boldItalic r:id="rId26"/>
    </p:embeddedFont>
    <p:embeddedFont>
      <p:font typeface="Nunito"/>
      <p:regular r:id="rId27"/>
      <p:bold r:id="rId28"/>
      <p:italic r:id="rId29"/>
      <p:boldItalic r:id="rId30"/>
    </p:embeddedFont>
    <p:embeddedFont>
      <p:font typeface="Maven Pro"/>
      <p:regular r:id="rId31"/>
      <p:bold r:id="rId32"/>
    </p:embeddedFont>
    <p:embeddedFont>
      <p:font typeface="Red Hat Display"/>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Roboto-bold.fntdata"/><Relationship Id="rId23" Type="http://schemas.openxmlformats.org/officeDocument/2006/relationships/font" Target="fonts/Roboto-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boldItalic.fntdata"/><Relationship Id="rId25" Type="http://schemas.openxmlformats.org/officeDocument/2006/relationships/font" Target="fonts/Roboto-italic.fntdata"/><Relationship Id="rId28" Type="http://schemas.openxmlformats.org/officeDocument/2006/relationships/font" Target="fonts/Nunito-bold.fntdata"/><Relationship Id="rId27" Type="http://schemas.openxmlformats.org/officeDocument/2006/relationships/font" Target="fonts/Nunito-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Nunito-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avenPro-regular.fntdata"/><Relationship Id="rId30" Type="http://schemas.openxmlformats.org/officeDocument/2006/relationships/font" Target="fonts/Nunito-boldItalic.fntdata"/><Relationship Id="rId11" Type="http://schemas.openxmlformats.org/officeDocument/2006/relationships/slide" Target="slides/slide6.xml"/><Relationship Id="rId33" Type="http://schemas.openxmlformats.org/officeDocument/2006/relationships/font" Target="fonts/RedHatDisplay-regular.fntdata"/><Relationship Id="rId10" Type="http://schemas.openxmlformats.org/officeDocument/2006/relationships/slide" Target="slides/slide5.xml"/><Relationship Id="rId32" Type="http://schemas.openxmlformats.org/officeDocument/2006/relationships/font" Target="fonts/MavenPro-bold.fntdata"/><Relationship Id="rId13" Type="http://schemas.openxmlformats.org/officeDocument/2006/relationships/slide" Target="slides/slide8.xml"/><Relationship Id="rId35" Type="http://schemas.openxmlformats.org/officeDocument/2006/relationships/font" Target="fonts/RedHatDisplay-italic.fntdata"/><Relationship Id="rId12" Type="http://schemas.openxmlformats.org/officeDocument/2006/relationships/slide" Target="slides/slide7.xml"/><Relationship Id="rId34" Type="http://schemas.openxmlformats.org/officeDocument/2006/relationships/font" Target="fonts/RedHatDisplay-bold.fntdata"/><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font" Target="fonts/RedHatDisplay-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dc.gov/childrensmentalhealth/data.html" TargetMode="External"/><Relationship Id="rId3" Type="http://schemas.openxmlformats.org/officeDocument/2006/relationships/hyperlink" Target="https://mottpoll.org/reports/how-pandemic-has-impacted-teen-mental-health"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117b1b26f4a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117b1b26f4a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8d1ce39545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8d1ce39545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8d1ce39545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8d1ce39545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8e7a479e17_0_3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8e7a479e17_0_3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1st Slide Source: CDC, “Data and Statistics on Children’s Mental Health”.: </a:t>
            </a:r>
            <a:r>
              <a:rPr lang="en" u="sng">
                <a:solidFill>
                  <a:schemeClr val="hlink"/>
                </a:solidFill>
                <a:hlinkClick r:id="rId2"/>
              </a:rPr>
              <a:t>https://www.cdc.gov/childrensmentalhealth/data.html</a:t>
            </a:r>
            <a:r>
              <a:rPr lang="en"/>
              <a:t> </a:t>
            </a:r>
            <a:endParaRPr/>
          </a:p>
          <a:p>
            <a:pPr indent="0" lvl="0" marL="0" rtl="0" algn="l">
              <a:spcBef>
                <a:spcPts val="0"/>
              </a:spcBef>
              <a:spcAft>
                <a:spcPts val="0"/>
              </a:spcAft>
              <a:buNone/>
            </a:pPr>
            <a:r>
              <a:rPr lang="en"/>
              <a:t>2nd Slide Source: National Poll on Children’s Health, 2021: </a:t>
            </a:r>
            <a:r>
              <a:rPr lang="en" u="sng">
                <a:solidFill>
                  <a:schemeClr val="hlink"/>
                </a:solidFill>
                <a:hlinkClick r:id="rId3"/>
              </a:rPr>
              <a:t>https://mottpoll.org/reports/how-pandemic-has-impacted-teen-mental-health</a:t>
            </a:r>
            <a:r>
              <a:rPr lang="en"/>
              <a:t>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117b1b26f4a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117b1b26f4a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Source: CDC Foundation, </a:t>
            </a:r>
            <a:r>
              <a:rPr i="1" lang="en"/>
              <a:t>Mental Health Impact of the COVID-19 Pandemic on Teachers and Parents of K-12 Students</a:t>
            </a:r>
            <a:r>
              <a:rPr lang="en"/>
              <a:t>, May 2021.</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117b1b26f4a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117b1b26f4a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8e7a479e17_0_3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8e7a479e17_0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8e7a479e17_0_3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8e7a479e17_0_3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117b1b26f4a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117b1b26f4a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117b1b26f4a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117b1b26f4a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117b1b26f4a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117b1b26f4a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117b1b26f4a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117b1b26f4a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8e7a479e17_0_3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8e7a479e17_0_3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117b1b26f4a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117b1b26f4a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8e7a479e17_0_8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8e7a479e17_0_8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8e7a479e17_0_8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8e7a479e17_0_8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3"/>
        </a:solidFill>
      </p:bgPr>
    </p:bg>
    <p:spTree>
      <p:nvGrpSpPr>
        <p:cNvPr id="9" name="Shape 9"/>
        <p:cNvGrpSpPr/>
        <p:nvPr/>
      </p:nvGrpSpPr>
      <p:grpSpPr>
        <a:xfrm>
          <a:off x="0" y="0"/>
          <a:ext cx="0" cy="0"/>
          <a:chOff x="0" y="0"/>
          <a:chExt cx="0" cy="0"/>
        </a:xfrm>
      </p:grpSpPr>
      <p:grpSp>
        <p:nvGrpSpPr>
          <p:cNvPr id="10" name="Google Shape;10;p2"/>
          <p:cNvGrpSpPr/>
          <p:nvPr/>
        </p:nvGrpSpPr>
        <p:grpSpPr>
          <a:xfrm>
            <a:off x="7343003" y="3409675"/>
            <a:ext cx="1691422" cy="1732548"/>
            <a:chOff x="7343003" y="3409675"/>
            <a:chExt cx="1691422" cy="1732548"/>
          </a:xfrm>
        </p:grpSpPr>
        <p:grpSp>
          <p:nvGrpSpPr>
            <p:cNvPr id="11" name="Google Shape;11;p2"/>
            <p:cNvGrpSpPr/>
            <p:nvPr/>
          </p:nvGrpSpPr>
          <p:grpSpPr>
            <a:xfrm>
              <a:off x="7343003" y="4453711"/>
              <a:ext cx="316800" cy="688513"/>
              <a:chOff x="7343003" y="4453711"/>
              <a:chExt cx="316800" cy="688513"/>
            </a:xfrm>
          </p:grpSpPr>
          <p:sp>
            <p:nvSpPr>
              <p:cNvPr id="12" name="Google Shape;12;p2"/>
              <p:cNvSpPr/>
              <p:nvPr/>
            </p:nvSpPr>
            <p:spPr>
              <a:xfrm>
                <a:off x="7343003"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7343003"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 name="Google Shape;14;p2"/>
            <p:cNvGrpSpPr/>
            <p:nvPr/>
          </p:nvGrpSpPr>
          <p:grpSpPr>
            <a:xfrm>
              <a:off x="7801210" y="4105700"/>
              <a:ext cx="316800" cy="1036523"/>
              <a:chOff x="7801210" y="4105700"/>
              <a:chExt cx="316800" cy="1036523"/>
            </a:xfrm>
          </p:grpSpPr>
          <p:sp>
            <p:nvSpPr>
              <p:cNvPr id="15" name="Google Shape;15;p2"/>
              <p:cNvSpPr/>
              <p:nvPr/>
            </p:nvSpPr>
            <p:spPr>
              <a:xfrm>
                <a:off x="7801210"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7801210"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7801210"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8259418" y="3757688"/>
              <a:ext cx="316800" cy="1384535"/>
              <a:chOff x="8259418" y="3757688"/>
              <a:chExt cx="316800" cy="1384535"/>
            </a:xfrm>
          </p:grpSpPr>
          <p:sp>
            <p:nvSpPr>
              <p:cNvPr id="19" name="Google Shape;19;p2"/>
              <p:cNvSpPr/>
              <p:nvPr/>
            </p:nvSpPr>
            <p:spPr>
              <a:xfrm>
                <a:off x="8259418"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8259418"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8259418"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8259418"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 name="Google Shape;23;p2"/>
            <p:cNvGrpSpPr/>
            <p:nvPr/>
          </p:nvGrpSpPr>
          <p:grpSpPr>
            <a:xfrm>
              <a:off x="8717625" y="3409675"/>
              <a:ext cx="316800" cy="1732548"/>
              <a:chOff x="8717625" y="3409675"/>
              <a:chExt cx="316800" cy="1732548"/>
            </a:xfrm>
          </p:grpSpPr>
          <p:sp>
            <p:nvSpPr>
              <p:cNvPr id="24" name="Google Shape;24;p2"/>
              <p:cNvSpPr/>
              <p:nvPr/>
            </p:nvSpPr>
            <p:spPr>
              <a:xfrm>
                <a:off x="8717625"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8717625"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8717625"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8717625" y="3409675"/>
                <a:ext cx="316800" cy="1732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8717625"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9" name="Google Shape;29;p2"/>
          <p:cNvGrpSpPr/>
          <p:nvPr/>
        </p:nvGrpSpPr>
        <p:grpSpPr>
          <a:xfrm>
            <a:off x="5043503" y="0"/>
            <a:ext cx="3814072" cy="3839102"/>
            <a:chOff x="5043503" y="0"/>
            <a:chExt cx="3814072" cy="3839102"/>
          </a:xfrm>
        </p:grpSpPr>
        <p:sp>
          <p:nvSpPr>
            <p:cNvPr id="30" name="Google Shape;30;p2"/>
            <p:cNvSpPr/>
            <p:nvPr/>
          </p:nvSpPr>
          <p:spPr>
            <a:xfrm>
              <a:off x="8460975" y="1817775"/>
              <a:ext cx="396600" cy="3966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rot="-9830444">
              <a:off x="6469759" y="3480728"/>
              <a:ext cx="320148" cy="32014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 name="Google Shape;32;p2"/>
            <p:cNvGrpSpPr/>
            <p:nvPr/>
          </p:nvGrpSpPr>
          <p:grpSpPr>
            <a:xfrm>
              <a:off x="7647812" y="2704283"/>
              <a:ext cx="635219" cy="635219"/>
              <a:chOff x="6725724" y="2701260"/>
              <a:chExt cx="1208101" cy="1208100"/>
            </a:xfrm>
          </p:grpSpPr>
          <p:sp>
            <p:nvSpPr>
              <p:cNvPr id="33" name="Google Shape;33;p2"/>
              <p:cNvSpPr/>
              <p:nvPr/>
            </p:nvSpPr>
            <p:spPr>
              <a:xfrm rot="5400000">
                <a:off x="6725725" y="2701260"/>
                <a:ext cx="1208100" cy="12081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rot="5400000">
                <a:off x="6725724" y="2701260"/>
                <a:ext cx="1208100" cy="1208100"/>
              </a:xfrm>
              <a:prstGeom prst="pie">
                <a:avLst>
                  <a:gd fmla="val 8244818" name="adj1"/>
                  <a:gd fmla="val 16246175"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rot="5400000">
                <a:off x="6954988" y="2930398"/>
                <a:ext cx="749700" cy="7497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2"/>
            <p:cNvSpPr/>
            <p:nvPr/>
          </p:nvSpPr>
          <p:spPr>
            <a:xfrm>
              <a:off x="8460975" y="1817775"/>
              <a:ext cx="396600" cy="396600"/>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 name="Google Shape;37;p2"/>
            <p:cNvGrpSpPr/>
            <p:nvPr/>
          </p:nvGrpSpPr>
          <p:grpSpPr>
            <a:xfrm>
              <a:off x="7952720" y="179238"/>
              <a:ext cx="873165" cy="873003"/>
              <a:chOff x="7754428" y="208725"/>
              <a:chExt cx="541800" cy="541800"/>
            </a:xfrm>
          </p:grpSpPr>
          <p:sp>
            <p:nvSpPr>
              <p:cNvPr id="38" name="Google Shape;38;p2"/>
              <p:cNvSpPr/>
              <p:nvPr/>
            </p:nvSpPr>
            <p:spPr>
              <a:xfrm rot="-8647347">
                <a:off x="7831319" y="285616"/>
                <a:ext cx="388018" cy="38801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rot="-8647347">
                <a:off x="7831319" y="285616"/>
                <a:ext cx="388018" cy="388018"/>
              </a:xfrm>
              <a:prstGeom prst="pie">
                <a:avLst>
                  <a:gd fmla="val 19376841" name="adj1"/>
                  <a:gd fmla="val 12313574"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 name="Google Shape;40;p2"/>
            <p:cNvSpPr/>
            <p:nvPr/>
          </p:nvSpPr>
          <p:spPr>
            <a:xfrm>
              <a:off x="5399840" y="356365"/>
              <a:ext cx="2577000" cy="25770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rot="2043858">
              <a:off x="5503813" y="460310"/>
              <a:ext cx="2369480" cy="236948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5399795" y="360281"/>
              <a:ext cx="2577000" cy="2577000"/>
            </a:xfrm>
            <a:prstGeom prst="pie">
              <a:avLst>
                <a:gd fmla="val 8801158"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rot="2044777">
              <a:off x="5911449" y="867729"/>
              <a:ext cx="1554223" cy="1554223"/>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5399795" y="356358"/>
              <a:ext cx="2577000" cy="2577000"/>
            </a:xfrm>
            <a:prstGeom prst="pie">
              <a:avLst>
                <a:gd fmla="val 1255410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rot="-9830444">
              <a:off x="6469759" y="3480727"/>
              <a:ext cx="320148" cy="320148"/>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 name="Google Shape;46;p2"/>
          <p:cNvSpPr txBox="1"/>
          <p:nvPr>
            <p:ph type="ctrTitle"/>
          </p:nvPr>
        </p:nvSpPr>
        <p:spPr>
          <a:xfrm>
            <a:off x="824000" y="1613813"/>
            <a:ext cx="4255500" cy="18729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47" name="Google Shape;47;p2"/>
          <p:cNvSpPr txBox="1"/>
          <p:nvPr>
            <p:ph idx="1" type="subTitle"/>
          </p:nvPr>
        </p:nvSpPr>
        <p:spPr>
          <a:xfrm>
            <a:off x="824000" y="3596300"/>
            <a:ext cx="4255500" cy="695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48" name="Google Shape;48;p2"/>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49" name="Shape 49"/>
        <p:cNvGrpSpPr/>
        <p:nvPr/>
      </p:nvGrpSpPr>
      <p:grpSpPr>
        <a:xfrm>
          <a:off x="0" y="0"/>
          <a:ext cx="0" cy="0"/>
          <a:chOff x="0" y="0"/>
          <a:chExt cx="0" cy="0"/>
        </a:xfrm>
      </p:grpSpPr>
      <p:grpSp>
        <p:nvGrpSpPr>
          <p:cNvPr id="50" name="Google Shape;50;p3"/>
          <p:cNvGrpSpPr/>
          <p:nvPr/>
        </p:nvGrpSpPr>
        <p:grpSpPr>
          <a:xfrm>
            <a:off x="146769" y="3406"/>
            <a:ext cx="1233215" cy="1384535"/>
            <a:chOff x="146769" y="3406"/>
            <a:chExt cx="1233215" cy="1384535"/>
          </a:xfrm>
        </p:grpSpPr>
        <p:grpSp>
          <p:nvGrpSpPr>
            <p:cNvPr id="51" name="Google Shape;51;p3"/>
            <p:cNvGrpSpPr/>
            <p:nvPr/>
          </p:nvGrpSpPr>
          <p:grpSpPr>
            <a:xfrm>
              <a:off x="1063183" y="3406"/>
              <a:ext cx="316800" cy="688513"/>
              <a:chOff x="1063183" y="3406"/>
              <a:chExt cx="316800" cy="688513"/>
            </a:xfrm>
          </p:grpSpPr>
          <p:sp>
            <p:nvSpPr>
              <p:cNvPr id="52" name="Google Shape;52;p3"/>
              <p:cNvSpPr/>
              <p:nvPr/>
            </p:nvSpPr>
            <p:spPr>
              <a:xfrm rot="10800000">
                <a:off x="1063183"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3"/>
              <p:cNvSpPr/>
              <p:nvPr/>
            </p:nvSpPr>
            <p:spPr>
              <a:xfrm rot="10800000">
                <a:off x="1063183"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 name="Google Shape;54;p3"/>
            <p:cNvGrpSpPr/>
            <p:nvPr/>
          </p:nvGrpSpPr>
          <p:grpSpPr>
            <a:xfrm>
              <a:off x="604976" y="3406"/>
              <a:ext cx="316800" cy="1036524"/>
              <a:chOff x="604976" y="3406"/>
              <a:chExt cx="316800" cy="1036524"/>
            </a:xfrm>
          </p:grpSpPr>
          <p:sp>
            <p:nvSpPr>
              <p:cNvPr id="55" name="Google Shape;55;p3"/>
              <p:cNvSpPr/>
              <p:nvPr/>
            </p:nvSpPr>
            <p:spPr>
              <a:xfrm rot="10800000">
                <a:off x="604976"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3"/>
              <p:cNvSpPr/>
              <p:nvPr/>
            </p:nvSpPr>
            <p:spPr>
              <a:xfrm rot="10800000">
                <a:off x="604976"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rot="10800000">
                <a:off x="604976"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 name="Google Shape;58;p3"/>
            <p:cNvGrpSpPr/>
            <p:nvPr/>
          </p:nvGrpSpPr>
          <p:grpSpPr>
            <a:xfrm>
              <a:off x="146769" y="3406"/>
              <a:ext cx="316800" cy="1384535"/>
              <a:chOff x="146769" y="3406"/>
              <a:chExt cx="316800" cy="1384535"/>
            </a:xfrm>
          </p:grpSpPr>
          <p:sp>
            <p:nvSpPr>
              <p:cNvPr id="59" name="Google Shape;59;p3"/>
              <p:cNvSpPr/>
              <p:nvPr/>
            </p:nvSpPr>
            <p:spPr>
              <a:xfrm rot="10800000">
                <a:off x="146769"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3"/>
              <p:cNvSpPr/>
              <p:nvPr/>
            </p:nvSpPr>
            <p:spPr>
              <a:xfrm rot="10800000">
                <a:off x="146769" y="3441"/>
                <a:ext cx="316800" cy="1384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3"/>
              <p:cNvSpPr/>
              <p:nvPr/>
            </p:nvSpPr>
            <p:spPr>
              <a:xfrm rot="10800000">
                <a:off x="146769"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3"/>
              <p:cNvSpPr/>
              <p:nvPr/>
            </p:nvSpPr>
            <p:spPr>
              <a:xfrm rot="10800000">
                <a:off x="146769"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3" name="Google Shape;63;p3"/>
          <p:cNvGrpSpPr/>
          <p:nvPr/>
        </p:nvGrpSpPr>
        <p:grpSpPr>
          <a:xfrm>
            <a:off x="6775084" y="2904008"/>
            <a:ext cx="2186148" cy="2239500"/>
            <a:chOff x="6775084" y="2904008"/>
            <a:chExt cx="2186148" cy="2239500"/>
          </a:xfrm>
        </p:grpSpPr>
        <p:grpSp>
          <p:nvGrpSpPr>
            <p:cNvPr id="64" name="Google Shape;64;p3"/>
            <p:cNvGrpSpPr/>
            <p:nvPr/>
          </p:nvGrpSpPr>
          <p:grpSpPr>
            <a:xfrm>
              <a:off x="6775084" y="4253708"/>
              <a:ext cx="409500" cy="889800"/>
              <a:chOff x="6775084" y="4253708"/>
              <a:chExt cx="409500" cy="889800"/>
            </a:xfrm>
          </p:grpSpPr>
          <p:sp>
            <p:nvSpPr>
              <p:cNvPr id="65" name="Google Shape;65;p3"/>
              <p:cNvSpPr/>
              <p:nvPr/>
            </p:nvSpPr>
            <p:spPr>
              <a:xfrm>
                <a:off x="6775084"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3"/>
              <p:cNvSpPr/>
              <p:nvPr/>
            </p:nvSpPr>
            <p:spPr>
              <a:xfrm>
                <a:off x="6775084"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 name="Google Shape;67;p3"/>
            <p:cNvGrpSpPr/>
            <p:nvPr/>
          </p:nvGrpSpPr>
          <p:grpSpPr>
            <a:xfrm>
              <a:off x="7367299" y="3804008"/>
              <a:ext cx="409500" cy="1339500"/>
              <a:chOff x="7367299" y="3804008"/>
              <a:chExt cx="409500" cy="1339500"/>
            </a:xfrm>
          </p:grpSpPr>
          <p:sp>
            <p:nvSpPr>
              <p:cNvPr id="68" name="Google Shape;68;p3"/>
              <p:cNvSpPr/>
              <p:nvPr/>
            </p:nvSpPr>
            <p:spPr>
              <a:xfrm>
                <a:off x="7367299"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
              <p:cNvSpPr/>
              <p:nvPr/>
            </p:nvSpPr>
            <p:spPr>
              <a:xfrm>
                <a:off x="7367299"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3"/>
              <p:cNvSpPr/>
              <p:nvPr/>
            </p:nvSpPr>
            <p:spPr>
              <a:xfrm>
                <a:off x="7367299"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 name="Google Shape;71;p3"/>
            <p:cNvGrpSpPr/>
            <p:nvPr/>
          </p:nvGrpSpPr>
          <p:grpSpPr>
            <a:xfrm>
              <a:off x="7959516" y="3354008"/>
              <a:ext cx="409500" cy="1789500"/>
              <a:chOff x="7959516" y="3354008"/>
              <a:chExt cx="409500" cy="1789500"/>
            </a:xfrm>
          </p:grpSpPr>
          <p:sp>
            <p:nvSpPr>
              <p:cNvPr id="72" name="Google Shape;72;p3"/>
              <p:cNvSpPr/>
              <p:nvPr/>
            </p:nvSpPr>
            <p:spPr>
              <a:xfrm>
                <a:off x="7959516"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3"/>
              <p:cNvSpPr/>
              <p:nvPr/>
            </p:nvSpPr>
            <p:spPr>
              <a:xfrm>
                <a:off x="7959516"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3"/>
              <p:cNvSpPr/>
              <p:nvPr/>
            </p:nvSpPr>
            <p:spPr>
              <a:xfrm>
                <a:off x="7959516"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3"/>
              <p:cNvSpPr/>
              <p:nvPr/>
            </p:nvSpPr>
            <p:spPr>
              <a:xfrm>
                <a:off x="7959516"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 name="Google Shape;76;p3"/>
            <p:cNvGrpSpPr/>
            <p:nvPr/>
          </p:nvGrpSpPr>
          <p:grpSpPr>
            <a:xfrm>
              <a:off x="8551731" y="2904008"/>
              <a:ext cx="409500" cy="2239500"/>
              <a:chOff x="8551731" y="2904008"/>
              <a:chExt cx="409500" cy="2239500"/>
            </a:xfrm>
          </p:grpSpPr>
          <p:sp>
            <p:nvSpPr>
              <p:cNvPr id="77" name="Google Shape;77;p3"/>
              <p:cNvSpPr/>
              <p:nvPr/>
            </p:nvSpPr>
            <p:spPr>
              <a:xfrm>
                <a:off x="8551731"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3"/>
              <p:cNvSpPr/>
              <p:nvPr/>
            </p:nvSpPr>
            <p:spPr>
              <a:xfrm>
                <a:off x="8551731"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3"/>
              <p:cNvSpPr/>
              <p:nvPr/>
            </p:nvSpPr>
            <p:spPr>
              <a:xfrm>
                <a:off x="8551731"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3"/>
              <p:cNvSpPr/>
              <p:nvPr/>
            </p:nvSpPr>
            <p:spPr>
              <a:xfrm>
                <a:off x="8551731" y="2904008"/>
                <a:ext cx="409500" cy="22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3"/>
              <p:cNvSpPr/>
              <p:nvPr/>
            </p:nvSpPr>
            <p:spPr>
              <a:xfrm>
                <a:off x="8551731"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2" name="Google Shape;82;p3"/>
          <p:cNvSpPr txBox="1"/>
          <p:nvPr>
            <p:ph type="title"/>
          </p:nvPr>
        </p:nvSpPr>
        <p:spPr>
          <a:xfrm>
            <a:off x="824000" y="1613825"/>
            <a:ext cx="5857800" cy="18729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83" name="Google Shape;83;p3"/>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4" name="Shape 84"/>
        <p:cNvGrpSpPr/>
        <p:nvPr/>
      </p:nvGrpSpPr>
      <p:grpSpPr>
        <a:xfrm>
          <a:off x="0" y="0"/>
          <a:ext cx="0" cy="0"/>
          <a:chOff x="0" y="0"/>
          <a:chExt cx="0" cy="0"/>
        </a:xfrm>
      </p:grpSpPr>
      <p:grpSp>
        <p:nvGrpSpPr>
          <p:cNvPr id="85" name="Google Shape;85;p4"/>
          <p:cNvGrpSpPr/>
          <p:nvPr/>
        </p:nvGrpSpPr>
        <p:grpSpPr>
          <a:xfrm>
            <a:off x="625966" y="299376"/>
            <a:ext cx="999312" cy="999312"/>
            <a:chOff x="348199" y="179450"/>
            <a:chExt cx="1116300" cy="1116300"/>
          </a:xfrm>
        </p:grpSpPr>
        <p:sp>
          <p:nvSpPr>
            <p:cNvPr id="86" name="Google Shape;86;p4"/>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4"/>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 name="Google Shape;88;p4"/>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9" name="Google Shape;89;p4"/>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0" name="Google Shape;90;p4"/>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1" name="Shape 91"/>
        <p:cNvGrpSpPr/>
        <p:nvPr/>
      </p:nvGrpSpPr>
      <p:grpSpPr>
        <a:xfrm>
          <a:off x="0" y="0"/>
          <a:ext cx="0" cy="0"/>
          <a:chOff x="0" y="0"/>
          <a:chExt cx="0" cy="0"/>
        </a:xfrm>
      </p:grpSpPr>
      <p:grpSp>
        <p:nvGrpSpPr>
          <p:cNvPr id="92" name="Google Shape;92;p5"/>
          <p:cNvGrpSpPr/>
          <p:nvPr/>
        </p:nvGrpSpPr>
        <p:grpSpPr>
          <a:xfrm>
            <a:off x="625966" y="299376"/>
            <a:ext cx="999312" cy="999312"/>
            <a:chOff x="348199" y="179450"/>
            <a:chExt cx="1116300" cy="1116300"/>
          </a:xfrm>
        </p:grpSpPr>
        <p:sp>
          <p:nvSpPr>
            <p:cNvPr id="93" name="Google Shape;93;p5"/>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5"/>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5"/>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6" name="Google Shape;96;p5"/>
          <p:cNvSpPr txBox="1"/>
          <p:nvPr>
            <p:ph idx="1" type="body"/>
          </p:nvPr>
        </p:nvSpPr>
        <p:spPr>
          <a:xfrm>
            <a:off x="1303800" y="1990050"/>
            <a:ext cx="3430500" cy="25416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7" name="Google Shape;97;p5"/>
          <p:cNvSpPr txBox="1"/>
          <p:nvPr>
            <p:ph idx="2" type="body"/>
          </p:nvPr>
        </p:nvSpPr>
        <p:spPr>
          <a:xfrm>
            <a:off x="4903650" y="1990050"/>
            <a:ext cx="3430500" cy="25416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8" name="Google Shape;98;p5"/>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9" name="Shape 99"/>
        <p:cNvGrpSpPr/>
        <p:nvPr/>
      </p:nvGrpSpPr>
      <p:grpSpPr>
        <a:xfrm>
          <a:off x="0" y="0"/>
          <a:ext cx="0" cy="0"/>
          <a:chOff x="0" y="0"/>
          <a:chExt cx="0" cy="0"/>
        </a:xfrm>
      </p:grpSpPr>
      <p:grpSp>
        <p:nvGrpSpPr>
          <p:cNvPr id="100" name="Google Shape;100;p6"/>
          <p:cNvGrpSpPr/>
          <p:nvPr/>
        </p:nvGrpSpPr>
        <p:grpSpPr>
          <a:xfrm>
            <a:off x="625966" y="299376"/>
            <a:ext cx="999312" cy="999312"/>
            <a:chOff x="348199" y="179450"/>
            <a:chExt cx="1116300" cy="1116300"/>
          </a:xfrm>
        </p:grpSpPr>
        <p:sp>
          <p:nvSpPr>
            <p:cNvPr id="101" name="Google Shape;101;p6"/>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6"/>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6"/>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4" name="Google Shape;104;p6"/>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5" name="Shape 105"/>
        <p:cNvGrpSpPr/>
        <p:nvPr/>
      </p:nvGrpSpPr>
      <p:grpSpPr>
        <a:xfrm>
          <a:off x="0" y="0"/>
          <a:ext cx="0" cy="0"/>
          <a:chOff x="0" y="0"/>
          <a:chExt cx="0" cy="0"/>
        </a:xfrm>
      </p:grpSpPr>
      <p:grpSp>
        <p:nvGrpSpPr>
          <p:cNvPr id="106" name="Google Shape;106;p7"/>
          <p:cNvGrpSpPr/>
          <p:nvPr/>
        </p:nvGrpSpPr>
        <p:grpSpPr>
          <a:xfrm>
            <a:off x="625966" y="299376"/>
            <a:ext cx="999312" cy="999312"/>
            <a:chOff x="348199" y="179450"/>
            <a:chExt cx="1116300" cy="1116300"/>
          </a:xfrm>
        </p:grpSpPr>
        <p:sp>
          <p:nvSpPr>
            <p:cNvPr id="107" name="Google Shape;107;p7"/>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7"/>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9" name="Google Shape;109;p7"/>
          <p:cNvSpPr txBox="1"/>
          <p:nvPr>
            <p:ph type="title"/>
          </p:nvPr>
        </p:nvSpPr>
        <p:spPr>
          <a:xfrm>
            <a:off x="1303800" y="598575"/>
            <a:ext cx="3312000" cy="15900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0" name="Google Shape;110;p7"/>
          <p:cNvSpPr txBox="1"/>
          <p:nvPr>
            <p:ph idx="1" type="body"/>
          </p:nvPr>
        </p:nvSpPr>
        <p:spPr>
          <a:xfrm>
            <a:off x="1303800" y="2309675"/>
            <a:ext cx="3312000" cy="22218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11" name="Google Shape;111;p7"/>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1"/>
        </a:solidFill>
      </p:bgPr>
    </p:bg>
    <p:spTree>
      <p:nvGrpSpPr>
        <p:cNvPr id="112" name="Shape 112"/>
        <p:cNvGrpSpPr/>
        <p:nvPr/>
      </p:nvGrpSpPr>
      <p:grpSpPr>
        <a:xfrm>
          <a:off x="0" y="0"/>
          <a:ext cx="0" cy="0"/>
          <a:chOff x="0" y="0"/>
          <a:chExt cx="0" cy="0"/>
        </a:xfrm>
      </p:grpSpPr>
      <p:grpSp>
        <p:nvGrpSpPr>
          <p:cNvPr id="113" name="Google Shape;113;p8"/>
          <p:cNvGrpSpPr/>
          <p:nvPr/>
        </p:nvGrpSpPr>
        <p:grpSpPr>
          <a:xfrm>
            <a:off x="6866714" y="1306"/>
            <a:ext cx="2267451" cy="2601690"/>
            <a:chOff x="6790514" y="1306"/>
            <a:chExt cx="2267451" cy="2601690"/>
          </a:xfrm>
        </p:grpSpPr>
        <p:grpSp>
          <p:nvGrpSpPr>
            <p:cNvPr id="114" name="Google Shape;114;p8"/>
            <p:cNvGrpSpPr/>
            <p:nvPr/>
          </p:nvGrpSpPr>
          <p:grpSpPr>
            <a:xfrm>
              <a:off x="7067465" y="1306"/>
              <a:ext cx="1990500" cy="1990200"/>
              <a:chOff x="7067465" y="1306"/>
              <a:chExt cx="1990500" cy="1990200"/>
            </a:xfrm>
          </p:grpSpPr>
          <p:sp>
            <p:nvSpPr>
              <p:cNvPr id="115" name="Google Shape;115;p8"/>
              <p:cNvSpPr/>
              <p:nvPr/>
            </p:nvSpPr>
            <p:spPr>
              <a:xfrm rot="-8648551">
                <a:off x="7594313" y="527721"/>
                <a:ext cx="937226" cy="937226"/>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8"/>
              <p:cNvSpPr/>
              <p:nvPr/>
            </p:nvSpPr>
            <p:spPr>
              <a:xfrm rot="-8648551">
                <a:off x="7594313" y="527721"/>
                <a:ext cx="937226" cy="937226"/>
              </a:xfrm>
              <a:prstGeom prst="pie">
                <a:avLst>
                  <a:gd fmla="val 19376841"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8"/>
              <p:cNvSpPr/>
              <p:nvPr/>
            </p:nvSpPr>
            <p:spPr>
              <a:xfrm rot="-8649154">
                <a:off x="7349891" y="283705"/>
                <a:ext cx="1425647" cy="14254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8" name="Google Shape;118;p8"/>
            <p:cNvGrpSpPr/>
            <p:nvPr/>
          </p:nvGrpSpPr>
          <p:grpSpPr>
            <a:xfrm>
              <a:off x="8207126" y="1807996"/>
              <a:ext cx="795000" cy="795000"/>
              <a:chOff x="8207126" y="1807996"/>
              <a:chExt cx="795000" cy="795000"/>
            </a:xfrm>
          </p:grpSpPr>
          <p:sp>
            <p:nvSpPr>
              <p:cNvPr id="119" name="Google Shape;119;p8"/>
              <p:cNvSpPr/>
              <p:nvPr/>
            </p:nvSpPr>
            <p:spPr>
              <a:xfrm rot="2152054">
                <a:off x="8319942" y="1920813"/>
                <a:ext cx="569367" cy="569367"/>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8"/>
              <p:cNvSpPr/>
              <p:nvPr/>
            </p:nvSpPr>
            <p:spPr>
              <a:xfrm rot="2150259">
                <a:off x="8408218" y="2008610"/>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8"/>
              <p:cNvSpPr/>
              <p:nvPr/>
            </p:nvSpPr>
            <p:spPr>
              <a:xfrm rot="2150259">
                <a:off x="8408218" y="2008610"/>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 name="Google Shape;122;p8"/>
            <p:cNvGrpSpPr/>
            <p:nvPr/>
          </p:nvGrpSpPr>
          <p:grpSpPr>
            <a:xfrm>
              <a:off x="6790514" y="118857"/>
              <a:ext cx="548700" cy="548700"/>
              <a:chOff x="6790514" y="118857"/>
              <a:chExt cx="548700" cy="548700"/>
            </a:xfrm>
          </p:grpSpPr>
          <p:sp>
            <p:nvSpPr>
              <p:cNvPr id="123" name="Google Shape;123;p8"/>
              <p:cNvSpPr/>
              <p:nvPr/>
            </p:nvSpPr>
            <p:spPr>
              <a:xfrm rot="2150259">
                <a:off x="6868362" y="196705"/>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8"/>
              <p:cNvSpPr/>
              <p:nvPr/>
            </p:nvSpPr>
            <p:spPr>
              <a:xfrm rot="2150259">
                <a:off x="6868362" y="196705"/>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25" name="Google Shape;125;p8"/>
          <p:cNvSpPr txBox="1"/>
          <p:nvPr>
            <p:ph type="title"/>
          </p:nvPr>
        </p:nvSpPr>
        <p:spPr>
          <a:xfrm>
            <a:off x="824000" y="763600"/>
            <a:ext cx="5857800" cy="3573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26" name="Google Shape;126;p8"/>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7" name="Shape 127"/>
        <p:cNvGrpSpPr/>
        <p:nvPr/>
      </p:nvGrpSpPr>
      <p:grpSpPr>
        <a:xfrm>
          <a:off x="0" y="0"/>
          <a:ext cx="0" cy="0"/>
          <a:chOff x="0" y="0"/>
          <a:chExt cx="0" cy="0"/>
        </a:xfrm>
      </p:grpSpPr>
      <p:grpSp>
        <p:nvGrpSpPr>
          <p:cNvPr id="128" name="Google Shape;128;p9"/>
          <p:cNvGrpSpPr/>
          <p:nvPr/>
        </p:nvGrpSpPr>
        <p:grpSpPr>
          <a:xfrm>
            <a:off x="625966" y="299376"/>
            <a:ext cx="999312" cy="999312"/>
            <a:chOff x="348199" y="179450"/>
            <a:chExt cx="1116300" cy="1116300"/>
          </a:xfrm>
        </p:grpSpPr>
        <p:sp>
          <p:nvSpPr>
            <p:cNvPr id="129" name="Google Shape;129;p9"/>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9"/>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1" name="Google Shape;131;p9"/>
          <p:cNvSpPr txBox="1"/>
          <p:nvPr>
            <p:ph type="title"/>
          </p:nvPr>
        </p:nvSpPr>
        <p:spPr>
          <a:xfrm>
            <a:off x="1303800" y="598575"/>
            <a:ext cx="3430500" cy="19902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2" name="Google Shape;132;p9"/>
          <p:cNvSpPr txBox="1"/>
          <p:nvPr>
            <p:ph idx="1" type="subTitle"/>
          </p:nvPr>
        </p:nvSpPr>
        <p:spPr>
          <a:xfrm>
            <a:off x="1303800" y="2743203"/>
            <a:ext cx="3430500" cy="7260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33" name="Google Shape;133;p9"/>
          <p:cNvSpPr txBox="1"/>
          <p:nvPr>
            <p:ph idx="2" type="body"/>
          </p:nvPr>
        </p:nvSpPr>
        <p:spPr>
          <a:xfrm>
            <a:off x="4903700" y="661000"/>
            <a:ext cx="3430500" cy="38706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34" name="Google Shape;134;p9"/>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5" name="Shape 135"/>
        <p:cNvGrpSpPr/>
        <p:nvPr/>
      </p:nvGrpSpPr>
      <p:grpSpPr>
        <a:xfrm>
          <a:off x="0" y="0"/>
          <a:ext cx="0" cy="0"/>
          <a:chOff x="0" y="0"/>
          <a:chExt cx="0" cy="0"/>
        </a:xfrm>
      </p:grpSpPr>
      <p:grpSp>
        <p:nvGrpSpPr>
          <p:cNvPr id="136" name="Google Shape;136;p10"/>
          <p:cNvGrpSpPr/>
          <p:nvPr/>
        </p:nvGrpSpPr>
        <p:grpSpPr>
          <a:xfrm>
            <a:off x="713373" y="3847119"/>
            <a:ext cx="825392" cy="825392"/>
            <a:chOff x="348199" y="179450"/>
            <a:chExt cx="1116300" cy="1116300"/>
          </a:xfrm>
        </p:grpSpPr>
        <p:sp>
          <p:nvSpPr>
            <p:cNvPr id="137" name="Google Shape;137;p10"/>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0"/>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9" name="Google Shape;139;p10"/>
          <p:cNvSpPr txBox="1"/>
          <p:nvPr>
            <p:ph idx="1" type="body"/>
          </p:nvPr>
        </p:nvSpPr>
        <p:spPr>
          <a:xfrm>
            <a:off x="1303800" y="4138975"/>
            <a:ext cx="5843100" cy="534900"/>
          </a:xfrm>
          <a:prstGeom prst="rect">
            <a:avLst/>
          </a:prstGeom>
        </p:spPr>
        <p:txBody>
          <a:bodyPr anchorCtr="0" anchor="t"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140" name="Google Shape;140;p10"/>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41" name="Shape 141"/>
        <p:cNvGrpSpPr/>
        <p:nvPr/>
      </p:nvGrpSpPr>
      <p:grpSpPr>
        <a:xfrm>
          <a:off x="0" y="0"/>
          <a:ext cx="0" cy="0"/>
          <a:chOff x="0" y="0"/>
          <a:chExt cx="0" cy="0"/>
        </a:xfrm>
      </p:grpSpPr>
      <p:grpSp>
        <p:nvGrpSpPr>
          <p:cNvPr id="142" name="Google Shape;142;p11"/>
          <p:cNvGrpSpPr/>
          <p:nvPr/>
        </p:nvGrpSpPr>
        <p:grpSpPr>
          <a:xfrm>
            <a:off x="52" y="4099200"/>
            <a:ext cx="9144036" cy="1044300"/>
            <a:chOff x="52" y="4099200"/>
            <a:chExt cx="9144036" cy="1044300"/>
          </a:xfrm>
        </p:grpSpPr>
        <p:grpSp>
          <p:nvGrpSpPr>
            <p:cNvPr id="143" name="Google Shape;143;p11"/>
            <p:cNvGrpSpPr/>
            <p:nvPr/>
          </p:nvGrpSpPr>
          <p:grpSpPr>
            <a:xfrm>
              <a:off x="52" y="4309200"/>
              <a:ext cx="231622" cy="834300"/>
              <a:chOff x="2688737" y="4301380"/>
              <a:chExt cx="231900" cy="834300"/>
            </a:xfrm>
          </p:grpSpPr>
          <p:sp>
            <p:nvSpPr>
              <p:cNvPr id="144" name="Google Shape;144;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8" name="Google Shape;148;p11"/>
            <p:cNvGrpSpPr/>
            <p:nvPr/>
          </p:nvGrpSpPr>
          <p:grpSpPr>
            <a:xfrm>
              <a:off x="371406" y="4099200"/>
              <a:ext cx="231622" cy="1044300"/>
              <a:chOff x="2688737" y="4091380"/>
              <a:chExt cx="231900" cy="1044300"/>
            </a:xfrm>
          </p:grpSpPr>
          <p:sp>
            <p:nvSpPr>
              <p:cNvPr id="149" name="Google Shape;149;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1"/>
              <p:cNvSpPr/>
              <p:nvPr/>
            </p:nvSpPr>
            <p:spPr>
              <a:xfrm flipH="1">
                <a:off x="2688737" y="4091380"/>
                <a:ext cx="2319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 name="Google Shape;154;p11"/>
            <p:cNvGrpSpPr/>
            <p:nvPr/>
          </p:nvGrpSpPr>
          <p:grpSpPr>
            <a:xfrm>
              <a:off x="742761" y="4309200"/>
              <a:ext cx="231622" cy="834300"/>
              <a:chOff x="2688737" y="4301380"/>
              <a:chExt cx="231900" cy="834300"/>
            </a:xfrm>
          </p:grpSpPr>
          <p:sp>
            <p:nvSpPr>
              <p:cNvPr id="155" name="Google Shape;155;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9" name="Google Shape;159;p11"/>
            <p:cNvGrpSpPr/>
            <p:nvPr/>
          </p:nvGrpSpPr>
          <p:grpSpPr>
            <a:xfrm>
              <a:off x="1114115" y="4518900"/>
              <a:ext cx="231622" cy="624600"/>
              <a:chOff x="2688737" y="4511080"/>
              <a:chExt cx="231900" cy="624600"/>
            </a:xfrm>
          </p:grpSpPr>
          <p:sp>
            <p:nvSpPr>
              <p:cNvPr id="160" name="Google Shape;160;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3" name="Google Shape;163;p11"/>
            <p:cNvGrpSpPr/>
            <p:nvPr/>
          </p:nvGrpSpPr>
          <p:grpSpPr>
            <a:xfrm>
              <a:off x="1856753" y="4099200"/>
              <a:ext cx="231600" cy="1044300"/>
              <a:chOff x="1856753" y="4099200"/>
              <a:chExt cx="231600" cy="1044300"/>
            </a:xfrm>
          </p:grpSpPr>
          <p:sp>
            <p:nvSpPr>
              <p:cNvPr id="164" name="Google Shape;164;p11"/>
              <p:cNvSpPr/>
              <p:nvPr/>
            </p:nvSpPr>
            <p:spPr>
              <a:xfrm flipH="1">
                <a:off x="185675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1"/>
              <p:cNvSpPr/>
              <p:nvPr/>
            </p:nvSpPr>
            <p:spPr>
              <a:xfrm flipH="1">
                <a:off x="185675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1"/>
              <p:cNvSpPr/>
              <p:nvPr/>
            </p:nvSpPr>
            <p:spPr>
              <a:xfrm flipH="1">
                <a:off x="185675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1"/>
              <p:cNvSpPr/>
              <p:nvPr/>
            </p:nvSpPr>
            <p:spPr>
              <a:xfrm flipH="1">
                <a:off x="1856753"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1"/>
              <p:cNvSpPr/>
              <p:nvPr/>
            </p:nvSpPr>
            <p:spPr>
              <a:xfrm flipH="1">
                <a:off x="185675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9" name="Google Shape;169;p11"/>
            <p:cNvGrpSpPr/>
            <p:nvPr/>
          </p:nvGrpSpPr>
          <p:grpSpPr>
            <a:xfrm>
              <a:off x="2228107" y="4309200"/>
              <a:ext cx="231600" cy="834300"/>
              <a:chOff x="2228107" y="4309200"/>
              <a:chExt cx="231600" cy="834300"/>
            </a:xfrm>
          </p:grpSpPr>
          <p:sp>
            <p:nvSpPr>
              <p:cNvPr id="170" name="Google Shape;170;p11"/>
              <p:cNvSpPr/>
              <p:nvPr/>
            </p:nvSpPr>
            <p:spPr>
              <a:xfrm flipH="1">
                <a:off x="222810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1"/>
              <p:cNvSpPr/>
              <p:nvPr/>
            </p:nvSpPr>
            <p:spPr>
              <a:xfrm flipH="1">
                <a:off x="2228107"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1"/>
              <p:cNvSpPr/>
              <p:nvPr/>
            </p:nvSpPr>
            <p:spPr>
              <a:xfrm flipH="1">
                <a:off x="222810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1"/>
              <p:cNvSpPr/>
              <p:nvPr/>
            </p:nvSpPr>
            <p:spPr>
              <a:xfrm flipH="1">
                <a:off x="222810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4" name="Google Shape;174;p11"/>
            <p:cNvGrpSpPr/>
            <p:nvPr/>
          </p:nvGrpSpPr>
          <p:grpSpPr>
            <a:xfrm>
              <a:off x="2599462" y="4518900"/>
              <a:ext cx="231600" cy="624600"/>
              <a:chOff x="2599462" y="4518900"/>
              <a:chExt cx="231600" cy="624600"/>
            </a:xfrm>
          </p:grpSpPr>
          <p:sp>
            <p:nvSpPr>
              <p:cNvPr id="175" name="Google Shape;175;p11"/>
              <p:cNvSpPr/>
              <p:nvPr/>
            </p:nvSpPr>
            <p:spPr>
              <a:xfrm flipH="1">
                <a:off x="259946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1"/>
              <p:cNvSpPr/>
              <p:nvPr/>
            </p:nvSpPr>
            <p:spPr>
              <a:xfrm flipH="1">
                <a:off x="259946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1"/>
              <p:cNvSpPr/>
              <p:nvPr/>
            </p:nvSpPr>
            <p:spPr>
              <a:xfrm flipH="1">
                <a:off x="259946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8" name="Google Shape;178;p11"/>
            <p:cNvGrpSpPr/>
            <p:nvPr/>
          </p:nvGrpSpPr>
          <p:grpSpPr>
            <a:xfrm>
              <a:off x="3342171" y="4099200"/>
              <a:ext cx="231600" cy="1044300"/>
              <a:chOff x="3342171" y="4099200"/>
              <a:chExt cx="231600" cy="1044300"/>
            </a:xfrm>
          </p:grpSpPr>
          <p:sp>
            <p:nvSpPr>
              <p:cNvPr id="179" name="Google Shape;179;p11"/>
              <p:cNvSpPr/>
              <p:nvPr/>
            </p:nvSpPr>
            <p:spPr>
              <a:xfrm flipH="1">
                <a:off x="334217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1"/>
              <p:cNvSpPr/>
              <p:nvPr/>
            </p:nvSpPr>
            <p:spPr>
              <a:xfrm flipH="1">
                <a:off x="334217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1"/>
              <p:cNvSpPr/>
              <p:nvPr/>
            </p:nvSpPr>
            <p:spPr>
              <a:xfrm flipH="1">
                <a:off x="334217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1"/>
              <p:cNvSpPr/>
              <p:nvPr/>
            </p:nvSpPr>
            <p:spPr>
              <a:xfrm flipH="1">
                <a:off x="3342171"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1"/>
              <p:cNvSpPr/>
              <p:nvPr/>
            </p:nvSpPr>
            <p:spPr>
              <a:xfrm flipH="1">
                <a:off x="334217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4" name="Google Shape;184;p11"/>
            <p:cNvGrpSpPr/>
            <p:nvPr/>
          </p:nvGrpSpPr>
          <p:grpSpPr>
            <a:xfrm>
              <a:off x="3713525" y="4309200"/>
              <a:ext cx="231600" cy="834300"/>
              <a:chOff x="3713525" y="4309200"/>
              <a:chExt cx="231600" cy="834300"/>
            </a:xfrm>
          </p:grpSpPr>
          <p:sp>
            <p:nvSpPr>
              <p:cNvPr id="185" name="Google Shape;185;p11"/>
              <p:cNvSpPr/>
              <p:nvPr/>
            </p:nvSpPr>
            <p:spPr>
              <a:xfrm flipH="1">
                <a:off x="371352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1"/>
              <p:cNvSpPr/>
              <p:nvPr/>
            </p:nvSpPr>
            <p:spPr>
              <a:xfrm flipH="1">
                <a:off x="3713525"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1"/>
              <p:cNvSpPr/>
              <p:nvPr/>
            </p:nvSpPr>
            <p:spPr>
              <a:xfrm flipH="1">
                <a:off x="371352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1"/>
              <p:cNvSpPr/>
              <p:nvPr/>
            </p:nvSpPr>
            <p:spPr>
              <a:xfrm flipH="1">
                <a:off x="371352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9" name="Google Shape;189;p11"/>
            <p:cNvGrpSpPr/>
            <p:nvPr/>
          </p:nvGrpSpPr>
          <p:grpSpPr>
            <a:xfrm>
              <a:off x="1485398" y="4309200"/>
              <a:ext cx="231600" cy="834300"/>
              <a:chOff x="1485398" y="4309200"/>
              <a:chExt cx="231600" cy="834300"/>
            </a:xfrm>
          </p:grpSpPr>
          <p:sp>
            <p:nvSpPr>
              <p:cNvPr id="190" name="Google Shape;190;p11"/>
              <p:cNvSpPr/>
              <p:nvPr/>
            </p:nvSpPr>
            <p:spPr>
              <a:xfrm flipH="1">
                <a:off x="148539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1"/>
              <p:cNvSpPr/>
              <p:nvPr/>
            </p:nvSpPr>
            <p:spPr>
              <a:xfrm flipH="1">
                <a:off x="148539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1"/>
              <p:cNvSpPr/>
              <p:nvPr/>
            </p:nvSpPr>
            <p:spPr>
              <a:xfrm flipH="1">
                <a:off x="148539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1"/>
              <p:cNvSpPr/>
              <p:nvPr/>
            </p:nvSpPr>
            <p:spPr>
              <a:xfrm flipH="1">
                <a:off x="148539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4" name="Google Shape;194;p11"/>
            <p:cNvGrpSpPr/>
            <p:nvPr/>
          </p:nvGrpSpPr>
          <p:grpSpPr>
            <a:xfrm>
              <a:off x="4084879" y="4518900"/>
              <a:ext cx="231600" cy="624600"/>
              <a:chOff x="4084879" y="4518900"/>
              <a:chExt cx="231600" cy="624600"/>
            </a:xfrm>
          </p:grpSpPr>
          <p:sp>
            <p:nvSpPr>
              <p:cNvPr id="195" name="Google Shape;195;p11"/>
              <p:cNvSpPr/>
              <p:nvPr/>
            </p:nvSpPr>
            <p:spPr>
              <a:xfrm flipH="1">
                <a:off x="40848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1"/>
              <p:cNvSpPr/>
              <p:nvPr/>
            </p:nvSpPr>
            <p:spPr>
              <a:xfrm flipH="1">
                <a:off x="40848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1"/>
              <p:cNvSpPr/>
              <p:nvPr/>
            </p:nvSpPr>
            <p:spPr>
              <a:xfrm flipH="1">
                <a:off x="40848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8" name="Google Shape;198;p11"/>
            <p:cNvGrpSpPr/>
            <p:nvPr/>
          </p:nvGrpSpPr>
          <p:grpSpPr>
            <a:xfrm>
              <a:off x="2970816" y="4309200"/>
              <a:ext cx="231600" cy="834300"/>
              <a:chOff x="2970816" y="4309200"/>
              <a:chExt cx="231600" cy="834300"/>
            </a:xfrm>
          </p:grpSpPr>
          <p:sp>
            <p:nvSpPr>
              <p:cNvPr id="199" name="Google Shape;199;p11"/>
              <p:cNvSpPr/>
              <p:nvPr/>
            </p:nvSpPr>
            <p:spPr>
              <a:xfrm flipH="1">
                <a:off x="297081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1"/>
              <p:cNvSpPr/>
              <p:nvPr/>
            </p:nvSpPr>
            <p:spPr>
              <a:xfrm flipH="1">
                <a:off x="297081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1"/>
              <p:cNvSpPr/>
              <p:nvPr/>
            </p:nvSpPr>
            <p:spPr>
              <a:xfrm flipH="1">
                <a:off x="297081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1"/>
              <p:cNvSpPr/>
              <p:nvPr/>
            </p:nvSpPr>
            <p:spPr>
              <a:xfrm flipH="1">
                <a:off x="297081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3" name="Google Shape;203;p11"/>
            <p:cNvGrpSpPr/>
            <p:nvPr/>
          </p:nvGrpSpPr>
          <p:grpSpPr>
            <a:xfrm>
              <a:off x="4456234" y="4309200"/>
              <a:ext cx="231600" cy="834300"/>
              <a:chOff x="4456234" y="4309200"/>
              <a:chExt cx="231600" cy="834300"/>
            </a:xfrm>
          </p:grpSpPr>
          <p:sp>
            <p:nvSpPr>
              <p:cNvPr id="204" name="Google Shape;204;p11"/>
              <p:cNvSpPr/>
              <p:nvPr/>
            </p:nvSpPr>
            <p:spPr>
              <a:xfrm flipH="1">
                <a:off x="445623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1"/>
              <p:cNvSpPr/>
              <p:nvPr/>
            </p:nvSpPr>
            <p:spPr>
              <a:xfrm flipH="1">
                <a:off x="445623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1"/>
              <p:cNvSpPr/>
              <p:nvPr/>
            </p:nvSpPr>
            <p:spPr>
              <a:xfrm flipH="1">
                <a:off x="445623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1"/>
              <p:cNvSpPr/>
              <p:nvPr/>
            </p:nvSpPr>
            <p:spPr>
              <a:xfrm flipH="1">
                <a:off x="445623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8" name="Google Shape;208;p11"/>
            <p:cNvGrpSpPr/>
            <p:nvPr/>
          </p:nvGrpSpPr>
          <p:grpSpPr>
            <a:xfrm>
              <a:off x="4827588" y="4099200"/>
              <a:ext cx="231600" cy="1044300"/>
              <a:chOff x="4827588" y="4099200"/>
              <a:chExt cx="231600" cy="1044300"/>
            </a:xfrm>
          </p:grpSpPr>
          <p:sp>
            <p:nvSpPr>
              <p:cNvPr id="209" name="Google Shape;209;p11"/>
              <p:cNvSpPr/>
              <p:nvPr/>
            </p:nvSpPr>
            <p:spPr>
              <a:xfrm flipH="1">
                <a:off x="48275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1"/>
              <p:cNvSpPr/>
              <p:nvPr/>
            </p:nvSpPr>
            <p:spPr>
              <a:xfrm flipH="1">
                <a:off x="48275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1"/>
              <p:cNvSpPr/>
              <p:nvPr/>
            </p:nvSpPr>
            <p:spPr>
              <a:xfrm flipH="1">
                <a:off x="48275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1"/>
              <p:cNvSpPr/>
              <p:nvPr/>
            </p:nvSpPr>
            <p:spPr>
              <a:xfrm flipH="1">
                <a:off x="4827588"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1"/>
              <p:cNvSpPr/>
              <p:nvPr/>
            </p:nvSpPr>
            <p:spPr>
              <a:xfrm flipH="1">
                <a:off x="48275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4" name="Google Shape;214;p11"/>
            <p:cNvGrpSpPr/>
            <p:nvPr/>
          </p:nvGrpSpPr>
          <p:grpSpPr>
            <a:xfrm>
              <a:off x="5198943" y="4309200"/>
              <a:ext cx="231600" cy="834300"/>
              <a:chOff x="5198943" y="4309200"/>
              <a:chExt cx="231600" cy="834300"/>
            </a:xfrm>
          </p:grpSpPr>
          <p:sp>
            <p:nvSpPr>
              <p:cNvPr id="215" name="Google Shape;215;p11"/>
              <p:cNvSpPr/>
              <p:nvPr/>
            </p:nvSpPr>
            <p:spPr>
              <a:xfrm flipH="1">
                <a:off x="519894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1"/>
              <p:cNvSpPr/>
              <p:nvPr/>
            </p:nvSpPr>
            <p:spPr>
              <a:xfrm flipH="1">
                <a:off x="519894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1"/>
              <p:cNvSpPr/>
              <p:nvPr/>
            </p:nvSpPr>
            <p:spPr>
              <a:xfrm flipH="1">
                <a:off x="519894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1"/>
              <p:cNvSpPr/>
              <p:nvPr/>
            </p:nvSpPr>
            <p:spPr>
              <a:xfrm flipH="1">
                <a:off x="519894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9" name="Google Shape;219;p11"/>
            <p:cNvGrpSpPr/>
            <p:nvPr/>
          </p:nvGrpSpPr>
          <p:grpSpPr>
            <a:xfrm>
              <a:off x="5570297" y="4518900"/>
              <a:ext cx="231600" cy="624600"/>
              <a:chOff x="5570297" y="4518900"/>
              <a:chExt cx="231600" cy="624600"/>
            </a:xfrm>
          </p:grpSpPr>
          <p:sp>
            <p:nvSpPr>
              <p:cNvPr id="220" name="Google Shape;220;p11"/>
              <p:cNvSpPr/>
              <p:nvPr/>
            </p:nvSpPr>
            <p:spPr>
              <a:xfrm flipH="1">
                <a:off x="557029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1"/>
              <p:cNvSpPr/>
              <p:nvPr/>
            </p:nvSpPr>
            <p:spPr>
              <a:xfrm flipH="1">
                <a:off x="557029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1"/>
              <p:cNvSpPr/>
              <p:nvPr/>
            </p:nvSpPr>
            <p:spPr>
              <a:xfrm flipH="1">
                <a:off x="557029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3" name="Google Shape;223;p11"/>
            <p:cNvGrpSpPr/>
            <p:nvPr/>
          </p:nvGrpSpPr>
          <p:grpSpPr>
            <a:xfrm>
              <a:off x="5941652" y="4309200"/>
              <a:ext cx="231600" cy="834300"/>
              <a:chOff x="5941652" y="4309200"/>
              <a:chExt cx="231600" cy="834300"/>
            </a:xfrm>
          </p:grpSpPr>
          <p:sp>
            <p:nvSpPr>
              <p:cNvPr id="224" name="Google Shape;224;p11"/>
              <p:cNvSpPr/>
              <p:nvPr/>
            </p:nvSpPr>
            <p:spPr>
              <a:xfrm flipH="1">
                <a:off x="594165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1"/>
              <p:cNvSpPr/>
              <p:nvPr/>
            </p:nvSpPr>
            <p:spPr>
              <a:xfrm flipH="1">
                <a:off x="5941652"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1"/>
              <p:cNvSpPr/>
              <p:nvPr/>
            </p:nvSpPr>
            <p:spPr>
              <a:xfrm flipH="1">
                <a:off x="594165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1"/>
              <p:cNvSpPr/>
              <p:nvPr/>
            </p:nvSpPr>
            <p:spPr>
              <a:xfrm flipH="1">
                <a:off x="594165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8" name="Google Shape;228;p11"/>
            <p:cNvGrpSpPr/>
            <p:nvPr/>
          </p:nvGrpSpPr>
          <p:grpSpPr>
            <a:xfrm>
              <a:off x="6313006" y="4099200"/>
              <a:ext cx="231600" cy="1044300"/>
              <a:chOff x="6313006" y="4099200"/>
              <a:chExt cx="231600" cy="1044300"/>
            </a:xfrm>
          </p:grpSpPr>
          <p:sp>
            <p:nvSpPr>
              <p:cNvPr id="229" name="Google Shape;229;p11"/>
              <p:cNvSpPr/>
              <p:nvPr/>
            </p:nvSpPr>
            <p:spPr>
              <a:xfrm flipH="1">
                <a:off x="631300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1"/>
              <p:cNvSpPr/>
              <p:nvPr/>
            </p:nvSpPr>
            <p:spPr>
              <a:xfrm flipH="1">
                <a:off x="631300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1"/>
              <p:cNvSpPr/>
              <p:nvPr/>
            </p:nvSpPr>
            <p:spPr>
              <a:xfrm flipH="1">
                <a:off x="631300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1"/>
              <p:cNvSpPr/>
              <p:nvPr/>
            </p:nvSpPr>
            <p:spPr>
              <a:xfrm flipH="1">
                <a:off x="6313006"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1"/>
              <p:cNvSpPr/>
              <p:nvPr/>
            </p:nvSpPr>
            <p:spPr>
              <a:xfrm flipH="1">
                <a:off x="631300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4" name="Google Shape;234;p11"/>
            <p:cNvGrpSpPr/>
            <p:nvPr/>
          </p:nvGrpSpPr>
          <p:grpSpPr>
            <a:xfrm>
              <a:off x="6684361" y="4309200"/>
              <a:ext cx="231600" cy="834300"/>
              <a:chOff x="6684361" y="4309200"/>
              <a:chExt cx="231600" cy="834300"/>
            </a:xfrm>
          </p:grpSpPr>
          <p:sp>
            <p:nvSpPr>
              <p:cNvPr id="235" name="Google Shape;235;p11"/>
              <p:cNvSpPr/>
              <p:nvPr/>
            </p:nvSpPr>
            <p:spPr>
              <a:xfrm flipH="1">
                <a:off x="668436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1"/>
              <p:cNvSpPr/>
              <p:nvPr/>
            </p:nvSpPr>
            <p:spPr>
              <a:xfrm flipH="1">
                <a:off x="668436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1"/>
              <p:cNvSpPr/>
              <p:nvPr/>
            </p:nvSpPr>
            <p:spPr>
              <a:xfrm flipH="1">
                <a:off x="668436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1"/>
              <p:cNvSpPr/>
              <p:nvPr/>
            </p:nvSpPr>
            <p:spPr>
              <a:xfrm flipH="1">
                <a:off x="668436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9" name="Google Shape;239;p11"/>
            <p:cNvGrpSpPr/>
            <p:nvPr/>
          </p:nvGrpSpPr>
          <p:grpSpPr>
            <a:xfrm>
              <a:off x="7055715" y="4518900"/>
              <a:ext cx="231600" cy="624600"/>
              <a:chOff x="7055715" y="4518900"/>
              <a:chExt cx="231600" cy="624600"/>
            </a:xfrm>
          </p:grpSpPr>
          <p:sp>
            <p:nvSpPr>
              <p:cNvPr id="240" name="Google Shape;240;p11"/>
              <p:cNvSpPr/>
              <p:nvPr/>
            </p:nvSpPr>
            <p:spPr>
              <a:xfrm flipH="1">
                <a:off x="705571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1"/>
              <p:cNvSpPr/>
              <p:nvPr/>
            </p:nvSpPr>
            <p:spPr>
              <a:xfrm flipH="1">
                <a:off x="705571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1"/>
              <p:cNvSpPr/>
              <p:nvPr/>
            </p:nvSpPr>
            <p:spPr>
              <a:xfrm flipH="1">
                <a:off x="705571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3" name="Google Shape;243;p11"/>
            <p:cNvGrpSpPr/>
            <p:nvPr/>
          </p:nvGrpSpPr>
          <p:grpSpPr>
            <a:xfrm>
              <a:off x="7798424" y="4099200"/>
              <a:ext cx="231600" cy="1044300"/>
              <a:chOff x="7798424" y="4099200"/>
              <a:chExt cx="231600" cy="1044300"/>
            </a:xfrm>
          </p:grpSpPr>
          <p:sp>
            <p:nvSpPr>
              <p:cNvPr id="244" name="Google Shape;244;p11"/>
              <p:cNvSpPr/>
              <p:nvPr/>
            </p:nvSpPr>
            <p:spPr>
              <a:xfrm flipH="1">
                <a:off x="779842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1"/>
              <p:cNvSpPr/>
              <p:nvPr/>
            </p:nvSpPr>
            <p:spPr>
              <a:xfrm flipH="1">
                <a:off x="779842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1"/>
              <p:cNvSpPr/>
              <p:nvPr/>
            </p:nvSpPr>
            <p:spPr>
              <a:xfrm flipH="1">
                <a:off x="779842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1"/>
              <p:cNvSpPr/>
              <p:nvPr/>
            </p:nvSpPr>
            <p:spPr>
              <a:xfrm flipH="1">
                <a:off x="7798424"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1"/>
              <p:cNvSpPr/>
              <p:nvPr/>
            </p:nvSpPr>
            <p:spPr>
              <a:xfrm flipH="1">
                <a:off x="779842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9" name="Google Shape;249;p11"/>
            <p:cNvGrpSpPr/>
            <p:nvPr/>
          </p:nvGrpSpPr>
          <p:grpSpPr>
            <a:xfrm>
              <a:off x="8169779" y="4309200"/>
              <a:ext cx="231600" cy="834300"/>
              <a:chOff x="8169779" y="4309200"/>
              <a:chExt cx="231600" cy="834300"/>
            </a:xfrm>
          </p:grpSpPr>
          <p:sp>
            <p:nvSpPr>
              <p:cNvPr id="250" name="Google Shape;250;p11"/>
              <p:cNvSpPr/>
              <p:nvPr/>
            </p:nvSpPr>
            <p:spPr>
              <a:xfrm flipH="1">
                <a:off x="81697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1"/>
              <p:cNvSpPr/>
              <p:nvPr/>
            </p:nvSpPr>
            <p:spPr>
              <a:xfrm flipH="1">
                <a:off x="8169779"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1"/>
              <p:cNvSpPr/>
              <p:nvPr/>
            </p:nvSpPr>
            <p:spPr>
              <a:xfrm flipH="1">
                <a:off x="81697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1"/>
              <p:cNvSpPr/>
              <p:nvPr/>
            </p:nvSpPr>
            <p:spPr>
              <a:xfrm flipH="1">
                <a:off x="81697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4" name="Google Shape;254;p11"/>
            <p:cNvGrpSpPr/>
            <p:nvPr/>
          </p:nvGrpSpPr>
          <p:grpSpPr>
            <a:xfrm>
              <a:off x="7427070" y="4309200"/>
              <a:ext cx="231600" cy="834300"/>
              <a:chOff x="7427070" y="4309200"/>
              <a:chExt cx="231600" cy="834300"/>
            </a:xfrm>
          </p:grpSpPr>
          <p:sp>
            <p:nvSpPr>
              <p:cNvPr id="255" name="Google Shape;255;p11"/>
              <p:cNvSpPr/>
              <p:nvPr/>
            </p:nvSpPr>
            <p:spPr>
              <a:xfrm flipH="1">
                <a:off x="7427070"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1"/>
              <p:cNvSpPr/>
              <p:nvPr/>
            </p:nvSpPr>
            <p:spPr>
              <a:xfrm flipH="1">
                <a:off x="7427070"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1"/>
              <p:cNvSpPr/>
              <p:nvPr/>
            </p:nvSpPr>
            <p:spPr>
              <a:xfrm flipH="1">
                <a:off x="7427070"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1"/>
              <p:cNvSpPr/>
              <p:nvPr/>
            </p:nvSpPr>
            <p:spPr>
              <a:xfrm flipH="1">
                <a:off x="7427070"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9" name="Google Shape;259;p11"/>
            <p:cNvGrpSpPr/>
            <p:nvPr/>
          </p:nvGrpSpPr>
          <p:grpSpPr>
            <a:xfrm>
              <a:off x="8541133" y="4518900"/>
              <a:ext cx="231600" cy="624600"/>
              <a:chOff x="8541133" y="4518900"/>
              <a:chExt cx="231600" cy="624600"/>
            </a:xfrm>
          </p:grpSpPr>
          <p:sp>
            <p:nvSpPr>
              <p:cNvPr id="260" name="Google Shape;260;p11"/>
              <p:cNvSpPr/>
              <p:nvPr/>
            </p:nvSpPr>
            <p:spPr>
              <a:xfrm flipH="1">
                <a:off x="854113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1"/>
              <p:cNvSpPr/>
              <p:nvPr/>
            </p:nvSpPr>
            <p:spPr>
              <a:xfrm flipH="1">
                <a:off x="854113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1"/>
              <p:cNvSpPr/>
              <p:nvPr/>
            </p:nvSpPr>
            <p:spPr>
              <a:xfrm flipH="1">
                <a:off x="854113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3" name="Google Shape;263;p11"/>
            <p:cNvGrpSpPr/>
            <p:nvPr/>
          </p:nvGrpSpPr>
          <p:grpSpPr>
            <a:xfrm>
              <a:off x="8912488" y="4309200"/>
              <a:ext cx="231600" cy="834300"/>
              <a:chOff x="8912488" y="4309200"/>
              <a:chExt cx="231600" cy="834300"/>
            </a:xfrm>
          </p:grpSpPr>
          <p:sp>
            <p:nvSpPr>
              <p:cNvPr id="264" name="Google Shape;264;p11"/>
              <p:cNvSpPr/>
              <p:nvPr/>
            </p:nvSpPr>
            <p:spPr>
              <a:xfrm flipH="1">
                <a:off x="89124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1"/>
              <p:cNvSpPr/>
              <p:nvPr/>
            </p:nvSpPr>
            <p:spPr>
              <a:xfrm flipH="1">
                <a:off x="89124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1"/>
              <p:cNvSpPr/>
              <p:nvPr/>
            </p:nvSpPr>
            <p:spPr>
              <a:xfrm flipH="1">
                <a:off x="89124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1"/>
              <p:cNvSpPr/>
              <p:nvPr/>
            </p:nvSpPr>
            <p:spPr>
              <a:xfrm flipH="1">
                <a:off x="89124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68" name="Google Shape;268;p11"/>
          <p:cNvSpPr txBox="1"/>
          <p:nvPr>
            <p:ph hasCustomPrompt="1" type="title"/>
          </p:nvPr>
        </p:nvSpPr>
        <p:spPr>
          <a:xfrm>
            <a:off x="1388625" y="772725"/>
            <a:ext cx="6366900" cy="18633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8000"/>
              <a:buNone/>
              <a:defRPr sz="8000">
                <a:solidFill>
                  <a:schemeClr val="lt1"/>
                </a:solidFill>
              </a:defRPr>
            </a:lvl1pPr>
            <a:lvl2pPr lvl="1" algn="ctr">
              <a:spcBef>
                <a:spcPts val="0"/>
              </a:spcBef>
              <a:spcAft>
                <a:spcPts val="0"/>
              </a:spcAft>
              <a:buClr>
                <a:schemeClr val="lt1"/>
              </a:buClr>
              <a:buSzPts val="8000"/>
              <a:buNone/>
              <a:defRPr sz="8000">
                <a:solidFill>
                  <a:schemeClr val="lt1"/>
                </a:solidFill>
              </a:defRPr>
            </a:lvl2pPr>
            <a:lvl3pPr lvl="2" algn="ctr">
              <a:spcBef>
                <a:spcPts val="0"/>
              </a:spcBef>
              <a:spcAft>
                <a:spcPts val="0"/>
              </a:spcAft>
              <a:buClr>
                <a:schemeClr val="lt1"/>
              </a:buClr>
              <a:buSzPts val="8000"/>
              <a:buNone/>
              <a:defRPr sz="8000">
                <a:solidFill>
                  <a:schemeClr val="lt1"/>
                </a:solidFill>
              </a:defRPr>
            </a:lvl3pPr>
            <a:lvl4pPr lvl="3" algn="ctr">
              <a:spcBef>
                <a:spcPts val="0"/>
              </a:spcBef>
              <a:spcAft>
                <a:spcPts val="0"/>
              </a:spcAft>
              <a:buClr>
                <a:schemeClr val="lt1"/>
              </a:buClr>
              <a:buSzPts val="8000"/>
              <a:buNone/>
              <a:defRPr sz="8000">
                <a:solidFill>
                  <a:schemeClr val="lt1"/>
                </a:solidFill>
              </a:defRPr>
            </a:lvl4pPr>
            <a:lvl5pPr lvl="4" algn="ctr">
              <a:spcBef>
                <a:spcPts val="0"/>
              </a:spcBef>
              <a:spcAft>
                <a:spcPts val="0"/>
              </a:spcAft>
              <a:buClr>
                <a:schemeClr val="lt1"/>
              </a:buClr>
              <a:buSzPts val="8000"/>
              <a:buNone/>
              <a:defRPr sz="8000">
                <a:solidFill>
                  <a:schemeClr val="lt1"/>
                </a:solidFill>
              </a:defRPr>
            </a:lvl5pPr>
            <a:lvl6pPr lvl="5" algn="ctr">
              <a:spcBef>
                <a:spcPts val="0"/>
              </a:spcBef>
              <a:spcAft>
                <a:spcPts val="0"/>
              </a:spcAft>
              <a:buClr>
                <a:schemeClr val="lt1"/>
              </a:buClr>
              <a:buSzPts val="8000"/>
              <a:buNone/>
              <a:defRPr sz="8000">
                <a:solidFill>
                  <a:schemeClr val="lt1"/>
                </a:solidFill>
              </a:defRPr>
            </a:lvl6pPr>
            <a:lvl7pPr lvl="6" algn="ctr">
              <a:spcBef>
                <a:spcPts val="0"/>
              </a:spcBef>
              <a:spcAft>
                <a:spcPts val="0"/>
              </a:spcAft>
              <a:buClr>
                <a:schemeClr val="lt1"/>
              </a:buClr>
              <a:buSzPts val="8000"/>
              <a:buNone/>
              <a:defRPr sz="8000">
                <a:solidFill>
                  <a:schemeClr val="lt1"/>
                </a:solidFill>
              </a:defRPr>
            </a:lvl7pPr>
            <a:lvl8pPr lvl="7" algn="ctr">
              <a:spcBef>
                <a:spcPts val="0"/>
              </a:spcBef>
              <a:spcAft>
                <a:spcPts val="0"/>
              </a:spcAft>
              <a:buClr>
                <a:schemeClr val="lt1"/>
              </a:buClr>
              <a:buSzPts val="8000"/>
              <a:buNone/>
              <a:defRPr sz="8000">
                <a:solidFill>
                  <a:schemeClr val="lt1"/>
                </a:solidFill>
              </a:defRPr>
            </a:lvl8pPr>
            <a:lvl9pPr lvl="8" algn="ctr">
              <a:spcBef>
                <a:spcPts val="0"/>
              </a:spcBef>
              <a:spcAft>
                <a:spcPts val="0"/>
              </a:spcAft>
              <a:buClr>
                <a:schemeClr val="lt1"/>
              </a:buClr>
              <a:buSzPts val="8000"/>
              <a:buNone/>
              <a:defRPr sz="8000">
                <a:solidFill>
                  <a:schemeClr val="lt1"/>
                </a:solidFill>
              </a:defRPr>
            </a:lvl9pPr>
          </a:lstStyle>
          <a:p>
            <a:r>
              <a:t>xx%</a:t>
            </a:r>
          </a:p>
        </p:txBody>
      </p:sp>
      <p:sp>
        <p:nvSpPr>
          <p:cNvPr id="269" name="Google Shape;269;p11"/>
          <p:cNvSpPr txBox="1"/>
          <p:nvPr>
            <p:ph idx="1" type="body"/>
          </p:nvPr>
        </p:nvSpPr>
        <p:spPr>
          <a:xfrm>
            <a:off x="1388625" y="2712300"/>
            <a:ext cx="6366900" cy="1111200"/>
          </a:xfrm>
          <a:prstGeom prst="rect">
            <a:avLst/>
          </a:prstGeom>
        </p:spPr>
        <p:txBody>
          <a:bodyPr anchorCtr="0" anchor="t" bIns="91425" lIns="91425" spcFirstLastPara="1" rIns="91425" wrap="square" tIns="91425">
            <a:noAutofit/>
          </a:bodyPr>
          <a:lstStyle>
            <a:lvl1pPr indent="-311150" lvl="0" marL="457200" algn="ctr">
              <a:spcBef>
                <a:spcPts val="0"/>
              </a:spcBef>
              <a:spcAft>
                <a:spcPts val="0"/>
              </a:spcAft>
              <a:buClr>
                <a:schemeClr val="lt1"/>
              </a:buClr>
              <a:buSzPts val="1300"/>
              <a:buChar char="●"/>
              <a:defRPr>
                <a:solidFill>
                  <a:schemeClr val="lt1"/>
                </a:solidFill>
              </a:defRPr>
            </a:lvl1pPr>
            <a:lvl2pPr indent="-298450" lvl="1" marL="914400" algn="ctr">
              <a:spcBef>
                <a:spcPts val="1600"/>
              </a:spcBef>
              <a:spcAft>
                <a:spcPts val="0"/>
              </a:spcAft>
              <a:buClr>
                <a:schemeClr val="lt1"/>
              </a:buClr>
              <a:buSzPts val="1100"/>
              <a:buChar char="○"/>
              <a:defRPr>
                <a:solidFill>
                  <a:schemeClr val="lt1"/>
                </a:solidFill>
              </a:defRPr>
            </a:lvl2pPr>
            <a:lvl3pPr indent="-298450" lvl="2" marL="1371600" algn="ctr">
              <a:spcBef>
                <a:spcPts val="1600"/>
              </a:spcBef>
              <a:spcAft>
                <a:spcPts val="0"/>
              </a:spcAft>
              <a:buClr>
                <a:schemeClr val="lt1"/>
              </a:buClr>
              <a:buSzPts val="1100"/>
              <a:buChar char="■"/>
              <a:defRPr>
                <a:solidFill>
                  <a:schemeClr val="lt1"/>
                </a:solidFill>
              </a:defRPr>
            </a:lvl3pPr>
            <a:lvl4pPr indent="-298450" lvl="3" marL="1828800" algn="ctr">
              <a:spcBef>
                <a:spcPts val="1600"/>
              </a:spcBef>
              <a:spcAft>
                <a:spcPts val="0"/>
              </a:spcAft>
              <a:buClr>
                <a:schemeClr val="lt1"/>
              </a:buClr>
              <a:buSzPts val="1100"/>
              <a:buChar char="●"/>
              <a:defRPr>
                <a:solidFill>
                  <a:schemeClr val="lt1"/>
                </a:solidFill>
              </a:defRPr>
            </a:lvl4pPr>
            <a:lvl5pPr indent="-298450" lvl="4" marL="2286000" algn="ctr">
              <a:spcBef>
                <a:spcPts val="1600"/>
              </a:spcBef>
              <a:spcAft>
                <a:spcPts val="0"/>
              </a:spcAft>
              <a:buClr>
                <a:schemeClr val="lt1"/>
              </a:buClr>
              <a:buSzPts val="1100"/>
              <a:buChar char="○"/>
              <a:defRPr>
                <a:solidFill>
                  <a:schemeClr val="lt1"/>
                </a:solidFill>
              </a:defRPr>
            </a:lvl5pPr>
            <a:lvl6pPr indent="-298450" lvl="5" marL="2743200" algn="ctr">
              <a:spcBef>
                <a:spcPts val="1600"/>
              </a:spcBef>
              <a:spcAft>
                <a:spcPts val="0"/>
              </a:spcAft>
              <a:buClr>
                <a:schemeClr val="lt1"/>
              </a:buClr>
              <a:buSzPts val="1100"/>
              <a:buChar char="■"/>
              <a:defRPr>
                <a:solidFill>
                  <a:schemeClr val="lt1"/>
                </a:solidFill>
              </a:defRPr>
            </a:lvl6pPr>
            <a:lvl7pPr indent="-298450" lvl="6" marL="3200400" algn="ctr">
              <a:spcBef>
                <a:spcPts val="1600"/>
              </a:spcBef>
              <a:spcAft>
                <a:spcPts val="0"/>
              </a:spcAft>
              <a:buClr>
                <a:schemeClr val="lt1"/>
              </a:buClr>
              <a:buSzPts val="1100"/>
              <a:buChar char="●"/>
              <a:defRPr>
                <a:solidFill>
                  <a:schemeClr val="lt1"/>
                </a:solidFill>
              </a:defRPr>
            </a:lvl7pPr>
            <a:lvl8pPr indent="-298450" lvl="7" marL="3657600" algn="ctr">
              <a:spcBef>
                <a:spcPts val="1600"/>
              </a:spcBef>
              <a:spcAft>
                <a:spcPts val="0"/>
              </a:spcAft>
              <a:buClr>
                <a:schemeClr val="lt1"/>
              </a:buClr>
              <a:buSzPts val="1100"/>
              <a:buChar char="○"/>
              <a:defRPr>
                <a:solidFill>
                  <a:schemeClr val="lt1"/>
                </a:solidFill>
              </a:defRPr>
            </a:lvl8pPr>
            <a:lvl9pPr indent="-298450" lvl="8" marL="4114800" algn="ctr">
              <a:spcBef>
                <a:spcPts val="1600"/>
              </a:spcBef>
              <a:spcAft>
                <a:spcPts val="1600"/>
              </a:spcAft>
              <a:buClr>
                <a:schemeClr val="lt1"/>
              </a:buClr>
              <a:buSzPts val="1100"/>
              <a:buChar char="■"/>
              <a:defRPr>
                <a:solidFill>
                  <a:schemeClr val="lt1"/>
                </a:solidFill>
              </a:defRPr>
            </a:lvl9pPr>
          </a:lstStyle>
          <a:p/>
        </p:txBody>
      </p:sp>
      <p:sp>
        <p:nvSpPr>
          <p:cNvPr id="270" name="Google Shape;270;p11"/>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1" name="Shape 271"/>
        <p:cNvGrpSpPr/>
        <p:nvPr/>
      </p:nvGrpSpPr>
      <p:grpSpPr>
        <a:xfrm>
          <a:off x="0" y="0"/>
          <a:ext cx="0" cy="0"/>
          <a:chOff x="0" y="0"/>
          <a:chExt cx="0" cy="0"/>
        </a:xfrm>
      </p:grpSpPr>
      <p:sp>
        <p:nvSpPr>
          <p:cNvPr id="272" name="Google Shape;272;p12"/>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mentu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1pPr>
            <a:lvl2pPr lvl="1">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2pPr>
            <a:lvl3pPr lvl="2">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3pPr>
            <a:lvl4pPr lvl="3">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4pPr>
            <a:lvl5pPr lvl="4">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5pPr>
            <a:lvl6pPr lvl="5">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6pPr>
            <a:lvl7pPr lvl="6">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7pPr>
            <a:lvl8pPr lvl="7">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8pPr>
            <a:lvl9pPr lvl="8">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indent="-298450" lvl="1" marL="9144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indent="-298450" lvl="2" marL="13716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indent="-298450" lvl="3" marL="18288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indent="-298450" lvl="4" marL="22860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indent="-298450" lvl="5" marL="27432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indent="-298450" lvl="6" marL="32004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indent="-298450" lvl="7" marL="36576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indent="-298450" lvl="8" marL="4114800">
              <a:lnSpc>
                <a:spcPct val="115000"/>
              </a:lnSpc>
              <a:spcBef>
                <a:spcPts val="1600"/>
              </a:spcBef>
              <a:spcAft>
                <a:spcPts val="1600"/>
              </a:spcAft>
              <a:buClr>
                <a:schemeClr val="dk2"/>
              </a:buClr>
              <a:buSzPts val="1100"/>
              <a:buFont typeface="Nunito"/>
              <a:buChar char="■"/>
              <a:defRPr sz="1100">
                <a:solidFill>
                  <a:schemeClr val="dk2"/>
                </a:solidFill>
                <a:latin typeface="Nunito"/>
                <a:ea typeface="Nunito"/>
                <a:cs typeface="Nunito"/>
                <a:sym typeface="Nunito"/>
              </a:defRPr>
            </a:lvl9pPr>
          </a:lstStyle>
          <a:p/>
        </p:txBody>
      </p:sp>
      <p:sp>
        <p:nvSpPr>
          <p:cNvPr id="8" name="Google Shape;8;p1"/>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Autofit/>
          </a:bodyPr>
          <a:lstStyle>
            <a:lvl1pPr lvl="0" algn="r">
              <a:buNone/>
              <a:defRPr sz="900">
                <a:solidFill>
                  <a:schemeClr val="dk2"/>
                </a:solidFill>
                <a:latin typeface="Nunito"/>
                <a:ea typeface="Nunito"/>
                <a:cs typeface="Nunito"/>
                <a:sym typeface="Nunito"/>
              </a:defRPr>
            </a:lvl1pPr>
            <a:lvl2pPr lvl="1" algn="r">
              <a:buNone/>
              <a:defRPr sz="900">
                <a:solidFill>
                  <a:schemeClr val="dk2"/>
                </a:solidFill>
                <a:latin typeface="Nunito"/>
                <a:ea typeface="Nunito"/>
                <a:cs typeface="Nunito"/>
                <a:sym typeface="Nunito"/>
              </a:defRPr>
            </a:lvl2pPr>
            <a:lvl3pPr lvl="2" algn="r">
              <a:buNone/>
              <a:defRPr sz="900">
                <a:solidFill>
                  <a:schemeClr val="dk2"/>
                </a:solidFill>
                <a:latin typeface="Nunito"/>
                <a:ea typeface="Nunito"/>
                <a:cs typeface="Nunito"/>
                <a:sym typeface="Nunito"/>
              </a:defRPr>
            </a:lvl3pPr>
            <a:lvl4pPr lvl="3" algn="r">
              <a:buNone/>
              <a:defRPr sz="900">
                <a:solidFill>
                  <a:schemeClr val="dk2"/>
                </a:solidFill>
                <a:latin typeface="Nunito"/>
                <a:ea typeface="Nunito"/>
                <a:cs typeface="Nunito"/>
                <a:sym typeface="Nunito"/>
              </a:defRPr>
            </a:lvl4pPr>
            <a:lvl5pPr lvl="4" algn="r">
              <a:buNone/>
              <a:defRPr sz="900">
                <a:solidFill>
                  <a:schemeClr val="dk2"/>
                </a:solidFill>
                <a:latin typeface="Nunito"/>
                <a:ea typeface="Nunito"/>
                <a:cs typeface="Nunito"/>
                <a:sym typeface="Nunito"/>
              </a:defRPr>
            </a:lvl5pPr>
            <a:lvl6pPr lvl="5" algn="r">
              <a:buNone/>
              <a:defRPr sz="900">
                <a:solidFill>
                  <a:schemeClr val="dk2"/>
                </a:solidFill>
                <a:latin typeface="Nunito"/>
                <a:ea typeface="Nunito"/>
                <a:cs typeface="Nunito"/>
                <a:sym typeface="Nunito"/>
              </a:defRPr>
            </a:lvl6pPr>
            <a:lvl7pPr lvl="6" algn="r">
              <a:buNone/>
              <a:defRPr sz="900">
                <a:solidFill>
                  <a:schemeClr val="dk2"/>
                </a:solidFill>
                <a:latin typeface="Nunito"/>
                <a:ea typeface="Nunito"/>
                <a:cs typeface="Nunito"/>
                <a:sym typeface="Nunito"/>
              </a:defRPr>
            </a:lvl7pPr>
            <a:lvl8pPr lvl="7" algn="r">
              <a:buNone/>
              <a:defRPr sz="900">
                <a:solidFill>
                  <a:schemeClr val="dk2"/>
                </a:solidFill>
                <a:latin typeface="Nunito"/>
                <a:ea typeface="Nunito"/>
                <a:cs typeface="Nunito"/>
                <a:sym typeface="Nunito"/>
              </a:defRPr>
            </a:lvl8pPr>
            <a:lvl9pPr lvl="8" algn="r">
              <a:buNone/>
              <a:defRPr sz="9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8.jp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s://probonocounseling.org/" TargetMode="External"/><Relationship Id="rId4" Type="http://schemas.openxmlformats.org/officeDocument/2006/relationships/hyperlink" Target="http://namimd.org/"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jpg"/><Relationship Id="rId4" Type="http://schemas.openxmlformats.org/officeDocument/2006/relationships/image" Target="../media/image1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9.jpg"/><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00FF"/>
        </a:solidFill>
      </p:bgPr>
    </p:bg>
    <p:spTree>
      <p:nvGrpSpPr>
        <p:cNvPr id="276" name="Shape 276"/>
        <p:cNvGrpSpPr/>
        <p:nvPr/>
      </p:nvGrpSpPr>
      <p:grpSpPr>
        <a:xfrm>
          <a:off x="0" y="0"/>
          <a:ext cx="0" cy="0"/>
          <a:chOff x="0" y="0"/>
          <a:chExt cx="0" cy="0"/>
        </a:xfrm>
      </p:grpSpPr>
      <p:sp>
        <p:nvSpPr>
          <p:cNvPr id="277" name="Google Shape;277;p13"/>
          <p:cNvSpPr txBox="1"/>
          <p:nvPr>
            <p:ph type="ctrTitle"/>
          </p:nvPr>
        </p:nvSpPr>
        <p:spPr>
          <a:xfrm>
            <a:off x="316500" y="2066375"/>
            <a:ext cx="4255500" cy="1872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E599"/>
                </a:solidFill>
                <a:latin typeface="Red Hat Display"/>
                <a:ea typeface="Red Hat Display"/>
                <a:cs typeface="Red Hat Display"/>
                <a:sym typeface="Red Hat Display"/>
              </a:rPr>
              <a:t>Me, </a:t>
            </a:r>
            <a:r>
              <a:rPr lang="en">
                <a:solidFill>
                  <a:srgbClr val="FFE599"/>
                </a:solidFill>
                <a:latin typeface="Red Hat Display"/>
                <a:ea typeface="Red Hat Display"/>
                <a:cs typeface="Red Hat Display"/>
                <a:sym typeface="Red Hat Display"/>
              </a:rPr>
              <a:t>Myself, &amp; Mindfulness:</a:t>
            </a:r>
            <a:endParaRPr>
              <a:solidFill>
                <a:srgbClr val="FFE599"/>
              </a:solidFill>
              <a:latin typeface="Red Hat Display"/>
              <a:ea typeface="Red Hat Display"/>
              <a:cs typeface="Red Hat Display"/>
              <a:sym typeface="Red Hat Display"/>
            </a:endParaRPr>
          </a:p>
        </p:txBody>
      </p:sp>
      <p:sp>
        <p:nvSpPr>
          <p:cNvPr id="278" name="Google Shape;278;p13"/>
          <p:cNvSpPr txBox="1"/>
          <p:nvPr>
            <p:ph idx="1" type="subTitle"/>
          </p:nvPr>
        </p:nvSpPr>
        <p:spPr>
          <a:xfrm>
            <a:off x="316500" y="4250350"/>
            <a:ext cx="4255500" cy="69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00FF"/>
                </a:solidFill>
                <a:latin typeface="Red Hat Display"/>
                <a:ea typeface="Red Hat Display"/>
                <a:cs typeface="Red Hat Display"/>
                <a:sym typeface="Red Hat Display"/>
              </a:rPr>
              <a:t>Unique Robinson, MFA</a:t>
            </a:r>
            <a:endParaRPr b="1">
              <a:solidFill>
                <a:srgbClr val="FF00FF"/>
              </a:solidFill>
              <a:latin typeface="Red Hat Display"/>
              <a:ea typeface="Red Hat Display"/>
              <a:cs typeface="Red Hat Display"/>
              <a:sym typeface="Red Hat Display"/>
            </a:endParaRPr>
          </a:p>
          <a:p>
            <a:pPr indent="0" lvl="0" marL="0" rtl="0" algn="l">
              <a:spcBef>
                <a:spcPts val="0"/>
              </a:spcBef>
              <a:spcAft>
                <a:spcPts val="0"/>
              </a:spcAft>
              <a:buNone/>
            </a:pPr>
            <a:r>
              <a:rPr lang="en">
                <a:solidFill>
                  <a:srgbClr val="FF00FF"/>
                </a:solidFill>
                <a:latin typeface="Red Hat Display"/>
                <a:ea typeface="Red Hat Display"/>
                <a:cs typeface="Red Hat Display"/>
                <a:sym typeface="Red Hat Display"/>
              </a:rPr>
              <a:t>Professor / Educator / Artist</a:t>
            </a:r>
            <a:endParaRPr>
              <a:solidFill>
                <a:srgbClr val="FF00FF"/>
              </a:solidFill>
              <a:latin typeface="Red Hat Display"/>
              <a:ea typeface="Red Hat Display"/>
              <a:cs typeface="Red Hat Display"/>
              <a:sym typeface="Red Hat Display"/>
            </a:endParaRPr>
          </a:p>
        </p:txBody>
      </p:sp>
      <p:sp>
        <p:nvSpPr>
          <p:cNvPr id="279" name="Google Shape;279;p13"/>
          <p:cNvSpPr txBox="1"/>
          <p:nvPr/>
        </p:nvSpPr>
        <p:spPr>
          <a:xfrm>
            <a:off x="321075" y="3589575"/>
            <a:ext cx="3208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E599"/>
                </a:solidFill>
                <a:latin typeface="Red Hat Display"/>
                <a:ea typeface="Red Hat Display"/>
                <a:cs typeface="Red Hat Display"/>
                <a:sym typeface="Red Hat Display"/>
              </a:rPr>
              <a:t>An Artistic Pause for Mental Health</a:t>
            </a:r>
            <a:endParaRPr>
              <a:solidFill>
                <a:srgbClr val="FFE599"/>
              </a:solidFill>
              <a:latin typeface="Red Hat Display"/>
              <a:ea typeface="Red Hat Display"/>
              <a:cs typeface="Red Hat Display"/>
              <a:sym typeface="Red Hat Display"/>
            </a:endParaRPr>
          </a:p>
        </p:txBody>
      </p:sp>
      <p:pic>
        <p:nvPicPr>
          <p:cNvPr id="280" name="Google Shape;280;p13"/>
          <p:cNvPicPr preferRelativeResize="0"/>
          <p:nvPr/>
        </p:nvPicPr>
        <p:blipFill>
          <a:blip r:embed="rId3">
            <a:alphaModFix/>
          </a:blip>
          <a:stretch>
            <a:fillRect/>
          </a:stretch>
        </p:blipFill>
        <p:spPr>
          <a:xfrm>
            <a:off x="4385700" y="359075"/>
            <a:ext cx="4516125" cy="2540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00FF"/>
        </a:solidFill>
      </p:bgPr>
    </p:bg>
    <p:spTree>
      <p:nvGrpSpPr>
        <p:cNvPr id="284" name="Shape 284"/>
        <p:cNvGrpSpPr/>
        <p:nvPr/>
      </p:nvGrpSpPr>
      <p:grpSpPr>
        <a:xfrm>
          <a:off x="0" y="0"/>
          <a:ext cx="0" cy="0"/>
          <a:chOff x="0" y="0"/>
          <a:chExt cx="0" cy="0"/>
        </a:xfrm>
      </p:grpSpPr>
      <p:sp>
        <p:nvSpPr>
          <p:cNvPr id="285" name="Google Shape;285;p14"/>
          <p:cNvSpPr txBox="1"/>
          <p:nvPr>
            <p:ph type="title"/>
          </p:nvPr>
        </p:nvSpPr>
        <p:spPr>
          <a:xfrm>
            <a:off x="1303800" y="6747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solidFill>
                  <a:srgbClr val="FF00FF"/>
                </a:solidFill>
                <a:latin typeface="Red Hat Display"/>
                <a:ea typeface="Red Hat Display"/>
                <a:cs typeface="Red Hat Display"/>
                <a:sym typeface="Red Hat Display"/>
              </a:rPr>
              <a:t>Flow of Workshop</a:t>
            </a:r>
            <a:endParaRPr sz="2600">
              <a:solidFill>
                <a:srgbClr val="FF00FF"/>
              </a:solidFill>
              <a:latin typeface="Red Hat Display"/>
              <a:ea typeface="Red Hat Display"/>
              <a:cs typeface="Red Hat Display"/>
              <a:sym typeface="Red Hat Display"/>
            </a:endParaRPr>
          </a:p>
        </p:txBody>
      </p:sp>
      <p:sp>
        <p:nvSpPr>
          <p:cNvPr id="286" name="Google Shape;286;p14"/>
          <p:cNvSpPr txBox="1"/>
          <p:nvPr>
            <p:ph idx="1" type="body"/>
          </p:nvPr>
        </p:nvSpPr>
        <p:spPr>
          <a:xfrm>
            <a:off x="1196075" y="1343750"/>
            <a:ext cx="7030500" cy="25416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Clr>
                <a:srgbClr val="FFF2CC"/>
              </a:buClr>
              <a:buSzPts val="1700"/>
              <a:buFont typeface="Red Hat Display"/>
              <a:buChar char="●"/>
            </a:pPr>
            <a:r>
              <a:rPr b="1" lang="en" sz="1700">
                <a:solidFill>
                  <a:srgbClr val="FFF2CC"/>
                </a:solidFill>
                <a:latin typeface="Red Hat Display"/>
                <a:ea typeface="Red Hat Display"/>
                <a:cs typeface="Red Hat Display"/>
                <a:sym typeface="Red Hat Display"/>
              </a:rPr>
              <a:t>Materials List</a:t>
            </a:r>
            <a:endParaRPr b="1" sz="1700">
              <a:solidFill>
                <a:srgbClr val="FFF2CC"/>
              </a:solidFill>
              <a:latin typeface="Red Hat Display"/>
              <a:ea typeface="Red Hat Display"/>
              <a:cs typeface="Red Hat Display"/>
              <a:sym typeface="Red Hat Display"/>
            </a:endParaRPr>
          </a:p>
          <a:p>
            <a:pPr indent="-336550" lvl="0" marL="457200" rtl="0" algn="l">
              <a:spcBef>
                <a:spcPts val="0"/>
              </a:spcBef>
              <a:spcAft>
                <a:spcPts val="0"/>
              </a:spcAft>
              <a:buClr>
                <a:srgbClr val="FFF2CC"/>
              </a:buClr>
              <a:buSzPts val="1700"/>
              <a:buFont typeface="Red Hat Display"/>
              <a:buChar char="●"/>
            </a:pPr>
            <a:r>
              <a:rPr b="1" lang="en" sz="1700">
                <a:solidFill>
                  <a:srgbClr val="FFF2CC"/>
                </a:solidFill>
                <a:latin typeface="Red Hat Display"/>
                <a:ea typeface="Red Hat Display"/>
                <a:cs typeface="Red Hat Display"/>
                <a:sym typeface="Red Hat Display"/>
              </a:rPr>
              <a:t>Learning Outcomes</a:t>
            </a:r>
            <a:endParaRPr b="1" sz="1700">
              <a:solidFill>
                <a:srgbClr val="FFF2CC"/>
              </a:solidFill>
              <a:latin typeface="Red Hat Display"/>
              <a:ea typeface="Red Hat Display"/>
              <a:cs typeface="Red Hat Display"/>
              <a:sym typeface="Red Hat Display"/>
            </a:endParaRPr>
          </a:p>
          <a:p>
            <a:pPr indent="-336550" lvl="0" marL="457200" rtl="0" algn="l">
              <a:spcBef>
                <a:spcPts val="0"/>
              </a:spcBef>
              <a:spcAft>
                <a:spcPts val="0"/>
              </a:spcAft>
              <a:buClr>
                <a:srgbClr val="FFF2CC"/>
              </a:buClr>
              <a:buSzPts val="1700"/>
              <a:buFont typeface="Red Hat Display"/>
              <a:buChar char="●"/>
            </a:pPr>
            <a:r>
              <a:rPr b="1" lang="en" sz="1700">
                <a:solidFill>
                  <a:srgbClr val="FFF2CC"/>
                </a:solidFill>
                <a:latin typeface="Red Hat Display"/>
                <a:ea typeface="Red Hat Display"/>
                <a:cs typeface="Red Hat Display"/>
                <a:sym typeface="Red Hat Display"/>
              </a:rPr>
              <a:t>Why </a:t>
            </a:r>
            <a:r>
              <a:rPr b="1" i="1" lang="en" sz="1700">
                <a:solidFill>
                  <a:srgbClr val="FFF2CC"/>
                </a:solidFill>
                <a:latin typeface="Red Hat Display"/>
                <a:ea typeface="Red Hat Display"/>
                <a:cs typeface="Red Hat Display"/>
                <a:sym typeface="Red Hat Display"/>
              </a:rPr>
              <a:t>this </a:t>
            </a:r>
            <a:r>
              <a:rPr b="1" lang="en" sz="1700">
                <a:solidFill>
                  <a:srgbClr val="FFF2CC"/>
                </a:solidFill>
                <a:latin typeface="Red Hat Display"/>
                <a:ea typeface="Red Hat Display"/>
                <a:cs typeface="Red Hat Display"/>
                <a:sym typeface="Red Hat Display"/>
              </a:rPr>
              <a:t>Workshop? (A Few Statistics)</a:t>
            </a:r>
            <a:endParaRPr b="1" sz="1700">
              <a:solidFill>
                <a:srgbClr val="FFF2CC"/>
              </a:solidFill>
              <a:latin typeface="Red Hat Display"/>
              <a:ea typeface="Red Hat Display"/>
              <a:cs typeface="Red Hat Display"/>
              <a:sym typeface="Red Hat Display"/>
            </a:endParaRPr>
          </a:p>
          <a:p>
            <a:pPr indent="-336550" lvl="0" marL="457200" rtl="0" algn="l">
              <a:spcBef>
                <a:spcPts val="0"/>
              </a:spcBef>
              <a:spcAft>
                <a:spcPts val="0"/>
              </a:spcAft>
              <a:buClr>
                <a:srgbClr val="FFF2CC"/>
              </a:buClr>
              <a:buSzPts val="1700"/>
              <a:buFont typeface="Red Hat Display"/>
              <a:buChar char="●"/>
            </a:pPr>
            <a:r>
              <a:rPr b="1" lang="en" sz="1700">
                <a:solidFill>
                  <a:srgbClr val="FFF2CC"/>
                </a:solidFill>
                <a:latin typeface="Red Hat Display"/>
                <a:ea typeface="Red Hat Display"/>
                <a:cs typeface="Red Hat Display"/>
                <a:sym typeface="Red Hat Display"/>
              </a:rPr>
              <a:t>Before We Begin: Community Agreements</a:t>
            </a:r>
            <a:endParaRPr b="1" sz="1700">
              <a:solidFill>
                <a:srgbClr val="FFF2CC"/>
              </a:solidFill>
              <a:latin typeface="Red Hat Display"/>
              <a:ea typeface="Red Hat Display"/>
              <a:cs typeface="Red Hat Display"/>
              <a:sym typeface="Red Hat Display"/>
            </a:endParaRPr>
          </a:p>
          <a:p>
            <a:pPr indent="-336550" lvl="0" marL="457200" rtl="0" algn="l">
              <a:spcBef>
                <a:spcPts val="0"/>
              </a:spcBef>
              <a:spcAft>
                <a:spcPts val="0"/>
              </a:spcAft>
              <a:buClr>
                <a:srgbClr val="FFF2CC"/>
              </a:buClr>
              <a:buSzPts val="1700"/>
              <a:buFont typeface="Red Hat Display"/>
              <a:buChar char="●"/>
            </a:pPr>
            <a:r>
              <a:rPr b="1" lang="en" sz="1700">
                <a:solidFill>
                  <a:srgbClr val="FFF2CC"/>
                </a:solidFill>
                <a:latin typeface="Red Hat Display"/>
                <a:ea typeface="Red Hat Display"/>
                <a:cs typeface="Red Hat Display"/>
                <a:sym typeface="Red Hat Display"/>
              </a:rPr>
              <a:t>Activity #1: Mindfulness Moment</a:t>
            </a:r>
            <a:endParaRPr b="1" sz="1700">
              <a:solidFill>
                <a:srgbClr val="FFF2CC"/>
              </a:solidFill>
              <a:latin typeface="Red Hat Display"/>
              <a:ea typeface="Red Hat Display"/>
              <a:cs typeface="Red Hat Display"/>
              <a:sym typeface="Red Hat Display"/>
            </a:endParaRPr>
          </a:p>
          <a:p>
            <a:pPr indent="-336550" lvl="0" marL="457200" rtl="0" algn="l">
              <a:spcBef>
                <a:spcPts val="0"/>
              </a:spcBef>
              <a:spcAft>
                <a:spcPts val="0"/>
              </a:spcAft>
              <a:buClr>
                <a:srgbClr val="FFF2CC"/>
              </a:buClr>
              <a:buSzPts val="1700"/>
              <a:buFont typeface="Red Hat Display"/>
              <a:buChar char="●"/>
            </a:pPr>
            <a:r>
              <a:rPr b="1" lang="en" sz="1700">
                <a:solidFill>
                  <a:srgbClr val="FFF2CC"/>
                </a:solidFill>
                <a:latin typeface="Red Hat Display"/>
                <a:ea typeface="Red Hat Display"/>
                <a:cs typeface="Red Hat Display"/>
                <a:sym typeface="Red Hat Display"/>
              </a:rPr>
              <a:t>Activity #2: Poetic Release</a:t>
            </a:r>
            <a:endParaRPr b="1" sz="1700">
              <a:solidFill>
                <a:srgbClr val="FFF2CC"/>
              </a:solidFill>
              <a:latin typeface="Red Hat Display"/>
              <a:ea typeface="Red Hat Display"/>
              <a:cs typeface="Red Hat Display"/>
              <a:sym typeface="Red Hat Display"/>
            </a:endParaRPr>
          </a:p>
          <a:p>
            <a:pPr indent="-336550" lvl="0" marL="457200" rtl="0" algn="l">
              <a:spcBef>
                <a:spcPts val="0"/>
              </a:spcBef>
              <a:spcAft>
                <a:spcPts val="0"/>
              </a:spcAft>
              <a:buClr>
                <a:srgbClr val="FFF2CC"/>
              </a:buClr>
              <a:buSzPts val="1700"/>
              <a:buFont typeface="Red Hat Display"/>
              <a:buChar char="●"/>
            </a:pPr>
            <a:r>
              <a:rPr b="1" lang="en" sz="1700">
                <a:solidFill>
                  <a:srgbClr val="FFF2CC"/>
                </a:solidFill>
                <a:latin typeface="Red Hat Display"/>
                <a:ea typeface="Red Hat Display"/>
                <a:cs typeface="Red Hat Display"/>
                <a:sym typeface="Red Hat Display"/>
              </a:rPr>
              <a:t>Activity #3: Vows &amp; Vision Board</a:t>
            </a:r>
            <a:endParaRPr b="1" sz="1700">
              <a:solidFill>
                <a:srgbClr val="FFF2CC"/>
              </a:solidFill>
              <a:latin typeface="Red Hat Display"/>
              <a:ea typeface="Red Hat Display"/>
              <a:cs typeface="Red Hat Display"/>
              <a:sym typeface="Red Hat Display"/>
            </a:endParaRPr>
          </a:p>
          <a:p>
            <a:pPr indent="-336550" lvl="1" marL="914400" rtl="0" algn="l">
              <a:spcBef>
                <a:spcPts val="0"/>
              </a:spcBef>
              <a:spcAft>
                <a:spcPts val="0"/>
              </a:spcAft>
              <a:buClr>
                <a:srgbClr val="FFF2CC"/>
              </a:buClr>
              <a:buSzPts val="1700"/>
              <a:buFont typeface="Red Hat Display"/>
              <a:buChar char="○"/>
            </a:pPr>
            <a:r>
              <a:rPr b="1" lang="en" sz="1700">
                <a:solidFill>
                  <a:srgbClr val="FFF2CC"/>
                </a:solidFill>
                <a:latin typeface="Red Hat Display"/>
                <a:ea typeface="Red Hat Display"/>
                <a:cs typeface="Red Hat Display"/>
                <a:sym typeface="Red Hat Display"/>
              </a:rPr>
              <a:t>Activity #3.1: Making Vows</a:t>
            </a:r>
            <a:endParaRPr b="1" sz="1700">
              <a:solidFill>
                <a:srgbClr val="FFF2CC"/>
              </a:solidFill>
              <a:latin typeface="Red Hat Display"/>
              <a:ea typeface="Red Hat Display"/>
              <a:cs typeface="Red Hat Display"/>
              <a:sym typeface="Red Hat Display"/>
            </a:endParaRPr>
          </a:p>
          <a:p>
            <a:pPr indent="-336550" lvl="1" marL="914400" rtl="0" algn="l">
              <a:spcBef>
                <a:spcPts val="0"/>
              </a:spcBef>
              <a:spcAft>
                <a:spcPts val="0"/>
              </a:spcAft>
              <a:buClr>
                <a:srgbClr val="FFF2CC"/>
              </a:buClr>
              <a:buSzPts val="1700"/>
              <a:buFont typeface="Red Hat Display"/>
              <a:buChar char="○"/>
            </a:pPr>
            <a:r>
              <a:rPr b="1" lang="en" sz="1700">
                <a:solidFill>
                  <a:srgbClr val="FFF2CC"/>
                </a:solidFill>
                <a:latin typeface="Red Hat Display"/>
                <a:ea typeface="Red Hat Display"/>
                <a:cs typeface="Red Hat Display"/>
                <a:sym typeface="Red Hat Display"/>
              </a:rPr>
              <a:t>Activity #3.2: Visualizing the Vision</a:t>
            </a:r>
            <a:endParaRPr b="1" sz="1700">
              <a:solidFill>
                <a:srgbClr val="FFF2CC"/>
              </a:solidFill>
              <a:latin typeface="Red Hat Display"/>
              <a:ea typeface="Red Hat Display"/>
              <a:cs typeface="Red Hat Display"/>
              <a:sym typeface="Red Hat Display"/>
            </a:endParaRPr>
          </a:p>
          <a:p>
            <a:pPr indent="-336550" lvl="0" marL="457200" rtl="0" algn="l">
              <a:spcBef>
                <a:spcPts val="0"/>
              </a:spcBef>
              <a:spcAft>
                <a:spcPts val="0"/>
              </a:spcAft>
              <a:buClr>
                <a:srgbClr val="FFF2CC"/>
              </a:buClr>
              <a:buSzPts val="1700"/>
              <a:buFont typeface="Red Hat Display"/>
              <a:buChar char="●"/>
            </a:pPr>
            <a:r>
              <a:rPr b="1" lang="en" sz="1700">
                <a:solidFill>
                  <a:srgbClr val="FFF2CC"/>
                </a:solidFill>
                <a:latin typeface="Red Hat Display"/>
                <a:ea typeface="Red Hat Display"/>
                <a:cs typeface="Red Hat Display"/>
                <a:sym typeface="Red Hat Display"/>
              </a:rPr>
              <a:t>Shareout</a:t>
            </a:r>
            <a:endParaRPr b="1" sz="1700">
              <a:solidFill>
                <a:srgbClr val="FFF2CC"/>
              </a:solidFill>
              <a:latin typeface="Red Hat Display"/>
              <a:ea typeface="Red Hat Display"/>
              <a:cs typeface="Red Hat Display"/>
              <a:sym typeface="Red Hat Display"/>
            </a:endParaRPr>
          </a:p>
          <a:p>
            <a:pPr indent="-336550" lvl="0" marL="457200" rtl="0" algn="l">
              <a:spcBef>
                <a:spcPts val="0"/>
              </a:spcBef>
              <a:spcAft>
                <a:spcPts val="0"/>
              </a:spcAft>
              <a:buClr>
                <a:srgbClr val="FFF2CC"/>
              </a:buClr>
              <a:buSzPts val="1700"/>
              <a:buFont typeface="Red Hat Display"/>
              <a:buChar char="●"/>
            </a:pPr>
            <a:r>
              <a:rPr b="1" lang="en" sz="1700">
                <a:solidFill>
                  <a:srgbClr val="FFF2CC"/>
                </a:solidFill>
                <a:latin typeface="Red Hat Display"/>
                <a:ea typeface="Red Hat Display"/>
                <a:cs typeface="Red Hat Display"/>
                <a:sym typeface="Red Hat Display"/>
              </a:rPr>
              <a:t>Close</a:t>
            </a:r>
            <a:endParaRPr b="1" sz="1700">
              <a:solidFill>
                <a:srgbClr val="FFF2CC"/>
              </a:solidFill>
              <a:latin typeface="Red Hat Display"/>
              <a:ea typeface="Red Hat Display"/>
              <a:cs typeface="Red Hat Display"/>
              <a:sym typeface="Red Hat Display"/>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00FF"/>
        </a:solidFill>
      </p:bgPr>
    </p:bg>
    <p:spTree>
      <p:nvGrpSpPr>
        <p:cNvPr id="290" name="Shape 290"/>
        <p:cNvGrpSpPr/>
        <p:nvPr/>
      </p:nvGrpSpPr>
      <p:grpSpPr>
        <a:xfrm>
          <a:off x="0" y="0"/>
          <a:ext cx="0" cy="0"/>
          <a:chOff x="0" y="0"/>
          <a:chExt cx="0" cy="0"/>
        </a:xfrm>
      </p:grpSpPr>
      <p:sp>
        <p:nvSpPr>
          <p:cNvPr id="291" name="Google Shape;291;p15"/>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00FF"/>
                </a:solidFill>
                <a:latin typeface="Red Hat Display"/>
                <a:ea typeface="Red Hat Display"/>
                <a:cs typeface="Red Hat Display"/>
                <a:sym typeface="Red Hat Display"/>
              </a:rPr>
              <a:t>Materials</a:t>
            </a:r>
            <a:endParaRPr>
              <a:solidFill>
                <a:srgbClr val="FF00FF"/>
              </a:solidFill>
              <a:latin typeface="Red Hat Display"/>
              <a:ea typeface="Red Hat Display"/>
              <a:cs typeface="Red Hat Display"/>
              <a:sym typeface="Red Hat Display"/>
            </a:endParaRPr>
          </a:p>
        </p:txBody>
      </p:sp>
      <p:sp>
        <p:nvSpPr>
          <p:cNvPr id="292" name="Google Shape;292;p15"/>
          <p:cNvSpPr txBox="1"/>
          <p:nvPr>
            <p:ph idx="1" type="body"/>
          </p:nvPr>
        </p:nvSpPr>
        <p:spPr>
          <a:xfrm>
            <a:off x="1303800" y="1425700"/>
            <a:ext cx="7030500" cy="25416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Clr>
                <a:srgbClr val="FFF2CC"/>
              </a:buClr>
              <a:buSzPts val="1500"/>
              <a:buFont typeface="Red Hat Display"/>
              <a:buChar char="●"/>
            </a:pPr>
            <a:r>
              <a:rPr lang="en" sz="1500">
                <a:solidFill>
                  <a:srgbClr val="FFF2CC"/>
                </a:solidFill>
                <a:latin typeface="Red Hat Display"/>
                <a:ea typeface="Red Hat Display"/>
                <a:cs typeface="Red Hat Display"/>
                <a:sym typeface="Red Hat Display"/>
              </a:rPr>
              <a:t>“Me, Myself, &amp; Mindfulness” PowerPoint</a:t>
            </a:r>
            <a:endParaRPr sz="1500">
              <a:solidFill>
                <a:srgbClr val="FFF2CC"/>
              </a:solidFill>
              <a:latin typeface="Red Hat Display"/>
              <a:ea typeface="Red Hat Display"/>
              <a:cs typeface="Red Hat Display"/>
              <a:sym typeface="Red Hat Display"/>
            </a:endParaRPr>
          </a:p>
          <a:p>
            <a:pPr indent="-323850" lvl="0" marL="457200" rtl="0" algn="l">
              <a:spcBef>
                <a:spcPts val="0"/>
              </a:spcBef>
              <a:spcAft>
                <a:spcPts val="0"/>
              </a:spcAft>
              <a:buClr>
                <a:srgbClr val="FFF2CC"/>
              </a:buClr>
              <a:buSzPts val="1500"/>
              <a:buFont typeface="Red Hat Display"/>
              <a:buChar char="●"/>
            </a:pPr>
            <a:r>
              <a:rPr lang="en" sz="1500">
                <a:solidFill>
                  <a:srgbClr val="FFF2CC"/>
                </a:solidFill>
                <a:latin typeface="Red Hat Display"/>
                <a:ea typeface="Red Hat Display"/>
                <a:cs typeface="Red Hat Display"/>
                <a:sym typeface="Red Hat Display"/>
              </a:rPr>
              <a:t>Pen or Pencil</a:t>
            </a:r>
            <a:endParaRPr sz="1500">
              <a:solidFill>
                <a:srgbClr val="FFF2CC"/>
              </a:solidFill>
              <a:latin typeface="Red Hat Display"/>
              <a:ea typeface="Red Hat Display"/>
              <a:cs typeface="Red Hat Display"/>
              <a:sym typeface="Red Hat Display"/>
            </a:endParaRPr>
          </a:p>
          <a:p>
            <a:pPr indent="-323850" lvl="0" marL="457200" rtl="0" algn="l">
              <a:spcBef>
                <a:spcPts val="0"/>
              </a:spcBef>
              <a:spcAft>
                <a:spcPts val="0"/>
              </a:spcAft>
              <a:buClr>
                <a:srgbClr val="FFF2CC"/>
              </a:buClr>
              <a:buSzPts val="1500"/>
              <a:buFont typeface="Red Hat Display"/>
              <a:buChar char="●"/>
            </a:pPr>
            <a:r>
              <a:rPr lang="en" sz="1500">
                <a:solidFill>
                  <a:srgbClr val="FFF2CC"/>
                </a:solidFill>
                <a:latin typeface="Red Hat Display"/>
                <a:ea typeface="Red Hat Display"/>
                <a:cs typeface="Red Hat Display"/>
                <a:sym typeface="Red Hat Display"/>
              </a:rPr>
              <a:t>“Dear _____” letter poem handout</a:t>
            </a:r>
            <a:endParaRPr sz="1500">
              <a:solidFill>
                <a:srgbClr val="FFF2CC"/>
              </a:solidFill>
              <a:latin typeface="Red Hat Display"/>
              <a:ea typeface="Red Hat Display"/>
              <a:cs typeface="Red Hat Display"/>
              <a:sym typeface="Red Hat Display"/>
            </a:endParaRPr>
          </a:p>
          <a:p>
            <a:pPr indent="-323850" lvl="0" marL="457200" rtl="0" algn="l">
              <a:spcBef>
                <a:spcPts val="0"/>
              </a:spcBef>
              <a:spcAft>
                <a:spcPts val="0"/>
              </a:spcAft>
              <a:buClr>
                <a:srgbClr val="FFF2CC"/>
              </a:buClr>
              <a:buSzPts val="1500"/>
              <a:buFont typeface="Red Hat Display"/>
              <a:buChar char="●"/>
            </a:pPr>
            <a:r>
              <a:rPr lang="en" sz="1500">
                <a:solidFill>
                  <a:srgbClr val="FFF2CC"/>
                </a:solidFill>
                <a:latin typeface="Red Hat Display"/>
                <a:ea typeface="Red Hat Display"/>
                <a:cs typeface="Red Hat Display"/>
                <a:sym typeface="Red Hat Display"/>
              </a:rPr>
              <a:t>Blank sheet of paper (or journal)</a:t>
            </a:r>
            <a:endParaRPr sz="1500">
              <a:solidFill>
                <a:srgbClr val="FFF2CC"/>
              </a:solidFill>
              <a:latin typeface="Red Hat Display"/>
              <a:ea typeface="Red Hat Display"/>
              <a:cs typeface="Red Hat Display"/>
              <a:sym typeface="Red Hat Display"/>
            </a:endParaRPr>
          </a:p>
          <a:p>
            <a:pPr indent="-323850" lvl="0" marL="457200" rtl="0" algn="l">
              <a:spcBef>
                <a:spcPts val="0"/>
              </a:spcBef>
              <a:spcAft>
                <a:spcPts val="0"/>
              </a:spcAft>
              <a:buClr>
                <a:srgbClr val="FFF2CC"/>
              </a:buClr>
              <a:buSzPts val="1500"/>
              <a:buFont typeface="Red Hat Display"/>
              <a:buChar char="●"/>
            </a:pPr>
            <a:r>
              <a:rPr lang="en" sz="1500">
                <a:solidFill>
                  <a:srgbClr val="FFF2CC"/>
                </a:solidFill>
                <a:latin typeface="Red Hat Display"/>
                <a:ea typeface="Red Hat Display"/>
                <a:cs typeface="Red Hat Display"/>
                <a:sym typeface="Red Hat Display"/>
              </a:rPr>
              <a:t>Colorful markers </a:t>
            </a:r>
            <a:endParaRPr sz="1500">
              <a:solidFill>
                <a:srgbClr val="FFF2CC"/>
              </a:solidFill>
              <a:latin typeface="Red Hat Display"/>
              <a:ea typeface="Red Hat Display"/>
              <a:cs typeface="Red Hat Display"/>
              <a:sym typeface="Red Hat Display"/>
            </a:endParaRPr>
          </a:p>
          <a:p>
            <a:pPr indent="-323850" lvl="0" marL="457200" rtl="0" algn="l">
              <a:spcBef>
                <a:spcPts val="0"/>
              </a:spcBef>
              <a:spcAft>
                <a:spcPts val="0"/>
              </a:spcAft>
              <a:buClr>
                <a:srgbClr val="FFF2CC"/>
              </a:buClr>
              <a:buSzPts val="1500"/>
              <a:buFont typeface="Red Hat Display"/>
              <a:buChar char="●"/>
            </a:pPr>
            <a:r>
              <a:rPr lang="en" sz="1500">
                <a:solidFill>
                  <a:srgbClr val="FFF2CC"/>
                </a:solidFill>
                <a:latin typeface="Red Hat Display"/>
                <a:ea typeface="Red Hat Display"/>
                <a:cs typeface="Red Hat Display"/>
                <a:sym typeface="Red Hat Display"/>
              </a:rPr>
              <a:t>At least 6 magazines (for use during Visions &amp; Vows board creation)</a:t>
            </a:r>
            <a:endParaRPr sz="1500">
              <a:solidFill>
                <a:srgbClr val="FFF2CC"/>
              </a:solidFill>
              <a:latin typeface="Red Hat Display"/>
              <a:ea typeface="Red Hat Display"/>
              <a:cs typeface="Red Hat Display"/>
              <a:sym typeface="Red Hat Display"/>
            </a:endParaRPr>
          </a:p>
          <a:p>
            <a:pPr indent="-323850" lvl="0" marL="457200" rtl="0" algn="l">
              <a:spcBef>
                <a:spcPts val="0"/>
              </a:spcBef>
              <a:spcAft>
                <a:spcPts val="0"/>
              </a:spcAft>
              <a:buClr>
                <a:srgbClr val="FFF2CC"/>
              </a:buClr>
              <a:buSzPts val="1500"/>
              <a:buFont typeface="Red Hat Display"/>
              <a:buChar char="●"/>
            </a:pPr>
            <a:r>
              <a:rPr lang="en" sz="1500">
                <a:solidFill>
                  <a:srgbClr val="FFF2CC"/>
                </a:solidFill>
                <a:latin typeface="Red Hat Display"/>
                <a:ea typeface="Red Hat Display"/>
                <a:cs typeface="Red Hat Display"/>
                <a:sym typeface="Red Hat Display"/>
              </a:rPr>
              <a:t>Card stock (#: as many students as you have)</a:t>
            </a:r>
            <a:endParaRPr sz="1500">
              <a:solidFill>
                <a:srgbClr val="FFF2CC"/>
              </a:solidFill>
              <a:latin typeface="Red Hat Display"/>
              <a:ea typeface="Red Hat Display"/>
              <a:cs typeface="Red Hat Display"/>
              <a:sym typeface="Red Hat Display"/>
            </a:endParaRPr>
          </a:p>
          <a:p>
            <a:pPr indent="-323850" lvl="0" marL="457200" rtl="0" algn="l">
              <a:spcBef>
                <a:spcPts val="0"/>
              </a:spcBef>
              <a:spcAft>
                <a:spcPts val="0"/>
              </a:spcAft>
              <a:buClr>
                <a:srgbClr val="FFF2CC"/>
              </a:buClr>
              <a:buSzPts val="1500"/>
              <a:buFont typeface="Red Hat Display"/>
              <a:buChar char="●"/>
            </a:pPr>
            <a:r>
              <a:rPr lang="en" sz="1500">
                <a:solidFill>
                  <a:srgbClr val="FFF2CC"/>
                </a:solidFill>
                <a:latin typeface="Red Hat Display"/>
                <a:ea typeface="Red Hat Display"/>
                <a:cs typeface="Red Hat Display"/>
                <a:sym typeface="Red Hat Display"/>
              </a:rPr>
              <a:t>Glue sticks (#: as many students as you have)</a:t>
            </a:r>
            <a:endParaRPr sz="1500">
              <a:solidFill>
                <a:srgbClr val="FFF2CC"/>
              </a:solidFill>
              <a:latin typeface="Red Hat Display"/>
              <a:ea typeface="Red Hat Display"/>
              <a:cs typeface="Red Hat Display"/>
              <a:sym typeface="Red Hat Display"/>
            </a:endParaRPr>
          </a:p>
          <a:p>
            <a:pPr indent="-323850" lvl="0" marL="457200" rtl="0" algn="l">
              <a:spcBef>
                <a:spcPts val="0"/>
              </a:spcBef>
              <a:spcAft>
                <a:spcPts val="0"/>
              </a:spcAft>
              <a:buClr>
                <a:srgbClr val="FFF2CC"/>
              </a:buClr>
              <a:buSzPts val="1500"/>
              <a:buFont typeface="Red Hat Display"/>
              <a:buChar char="●"/>
            </a:pPr>
            <a:r>
              <a:rPr lang="en" sz="1500">
                <a:solidFill>
                  <a:srgbClr val="FFF2CC"/>
                </a:solidFill>
                <a:latin typeface="Red Hat Display"/>
                <a:ea typeface="Red Hat Display"/>
                <a:cs typeface="Red Hat Display"/>
                <a:sym typeface="Red Hat Display"/>
              </a:rPr>
              <a:t>Notebook for taking your own notes during discussions in PowerPoint</a:t>
            </a:r>
            <a:endParaRPr sz="1500">
              <a:solidFill>
                <a:srgbClr val="FFF2CC"/>
              </a:solidFill>
              <a:latin typeface="Red Hat Display"/>
              <a:ea typeface="Red Hat Display"/>
              <a:cs typeface="Red Hat Display"/>
              <a:sym typeface="Red Hat Display"/>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00FF"/>
        </a:solidFill>
      </p:bgPr>
    </p:bg>
    <p:spTree>
      <p:nvGrpSpPr>
        <p:cNvPr id="296" name="Shape 296"/>
        <p:cNvGrpSpPr/>
        <p:nvPr/>
      </p:nvGrpSpPr>
      <p:grpSpPr>
        <a:xfrm>
          <a:off x="0" y="0"/>
          <a:ext cx="0" cy="0"/>
          <a:chOff x="0" y="0"/>
          <a:chExt cx="0" cy="0"/>
        </a:xfrm>
      </p:grpSpPr>
      <p:sp>
        <p:nvSpPr>
          <p:cNvPr id="297" name="Google Shape;297;p16"/>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00FF"/>
                </a:solidFill>
                <a:latin typeface="Red Hat Display"/>
                <a:ea typeface="Red Hat Display"/>
                <a:cs typeface="Red Hat Display"/>
                <a:sym typeface="Red Hat Display"/>
              </a:rPr>
              <a:t>Learning Outcomes</a:t>
            </a:r>
            <a:endParaRPr>
              <a:solidFill>
                <a:srgbClr val="FF00FF"/>
              </a:solidFill>
              <a:latin typeface="Red Hat Display"/>
              <a:ea typeface="Red Hat Display"/>
              <a:cs typeface="Red Hat Display"/>
              <a:sym typeface="Red Hat Display"/>
            </a:endParaRPr>
          </a:p>
        </p:txBody>
      </p:sp>
      <p:sp>
        <p:nvSpPr>
          <p:cNvPr id="298" name="Google Shape;298;p16"/>
          <p:cNvSpPr txBox="1"/>
          <p:nvPr>
            <p:ph idx="1" type="body"/>
          </p:nvPr>
        </p:nvSpPr>
        <p:spPr>
          <a:xfrm>
            <a:off x="1070225" y="1300950"/>
            <a:ext cx="75021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sz="1400">
              <a:solidFill>
                <a:srgbClr val="FFF2CC"/>
              </a:solidFill>
              <a:latin typeface="Roboto"/>
              <a:ea typeface="Roboto"/>
              <a:cs typeface="Roboto"/>
              <a:sym typeface="Roboto"/>
            </a:endParaRPr>
          </a:p>
          <a:p>
            <a:pPr indent="-317500" lvl="0" marL="457200" rtl="0" algn="l">
              <a:spcBef>
                <a:spcPts val="1600"/>
              </a:spcBef>
              <a:spcAft>
                <a:spcPts val="0"/>
              </a:spcAft>
              <a:buClr>
                <a:srgbClr val="FFF2CC"/>
              </a:buClr>
              <a:buSzPts val="1400"/>
              <a:buFont typeface="Red Hat Display"/>
              <a:buChar char="●"/>
            </a:pPr>
            <a:r>
              <a:rPr lang="en" sz="1400">
                <a:solidFill>
                  <a:srgbClr val="FFF2CC"/>
                </a:solidFill>
                <a:latin typeface="Red Hat Display"/>
                <a:ea typeface="Red Hat Display"/>
                <a:cs typeface="Red Hat Display"/>
                <a:sym typeface="Red Hat Display"/>
              </a:rPr>
              <a:t>Students will learn how to employ creative outlets for their mental health and well being.</a:t>
            </a:r>
            <a:endParaRPr sz="1400">
              <a:solidFill>
                <a:srgbClr val="FFF2CC"/>
              </a:solidFill>
              <a:latin typeface="Red Hat Display"/>
              <a:ea typeface="Red Hat Display"/>
              <a:cs typeface="Red Hat Display"/>
              <a:sym typeface="Red Hat Display"/>
            </a:endParaRPr>
          </a:p>
          <a:p>
            <a:pPr indent="-317500" lvl="0" marL="457200" rtl="0" algn="l">
              <a:spcBef>
                <a:spcPts val="0"/>
              </a:spcBef>
              <a:spcAft>
                <a:spcPts val="0"/>
              </a:spcAft>
              <a:buClr>
                <a:srgbClr val="FFF2CC"/>
              </a:buClr>
              <a:buSzPts val="1400"/>
              <a:buFont typeface="Red Hat Display"/>
              <a:buChar char="●"/>
            </a:pPr>
            <a:r>
              <a:rPr lang="en" sz="1400">
                <a:solidFill>
                  <a:srgbClr val="FFF2CC"/>
                </a:solidFill>
                <a:latin typeface="Red Hat Display"/>
                <a:ea typeface="Red Hat Display"/>
                <a:cs typeface="Red Hat Display"/>
                <a:sym typeface="Red Hat Display"/>
              </a:rPr>
              <a:t>Students will learn new tools to regulate their own emotions, and develop a deeper awareness of their own emotional state through mindfulness exercises.</a:t>
            </a:r>
            <a:endParaRPr sz="1400">
              <a:solidFill>
                <a:srgbClr val="FFF2CC"/>
              </a:solidFill>
              <a:latin typeface="Red Hat Display"/>
              <a:ea typeface="Red Hat Display"/>
              <a:cs typeface="Red Hat Display"/>
              <a:sym typeface="Red Hat Display"/>
            </a:endParaRPr>
          </a:p>
          <a:p>
            <a:pPr indent="-317500" lvl="0" marL="457200" rtl="0" algn="l">
              <a:spcBef>
                <a:spcPts val="0"/>
              </a:spcBef>
              <a:spcAft>
                <a:spcPts val="0"/>
              </a:spcAft>
              <a:buClr>
                <a:srgbClr val="FFF2CC"/>
              </a:buClr>
              <a:buSzPts val="1400"/>
              <a:buFont typeface="Red Hat Display"/>
              <a:buChar char="●"/>
            </a:pPr>
            <a:r>
              <a:rPr lang="en" sz="1400">
                <a:solidFill>
                  <a:srgbClr val="FFF2CC"/>
                </a:solidFill>
                <a:latin typeface="Red Hat Display"/>
                <a:ea typeface="Red Hat Display"/>
                <a:cs typeface="Red Hat Display"/>
                <a:sym typeface="Red Hat Display"/>
              </a:rPr>
              <a:t>Students will create a safe space to be able to discuss their own and their peers’ mental health. </a:t>
            </a:r>
            <a:endParaRPr sz="1400">
              <a:solidFill>
                <a:srgbClr val="FFF2CC"/>
              </a:solidFill>
              <a:latin typeface="Red Hat Display"/>
              <a:ea typeface="Red Hat Display"/>
              <a:cs typeface="Red Hat Display"/>
              <a:sym typeface="Red Hat Display"/>
            </a:endParaRPr>
          </a:p>
          <a:p>
            <a:pPr indent="-317500" lvl="0" marL="457200" rtl="0" algn="l">
              <a:spcBef>
                <a:spcPts val="0"/>
              </a:spcBef>
              <a:spcAft>
                <a:spcPts val="0"/>
              </a:spcAft>
              <a:buClr>
                <a:srgbClr val="FFF2CC"/>
              </a:buClr>
              <a:buSzPts val="1400"/>
              <a:buFont typeface="Red Hat Display"/>
              <a:buChar char="●"/>
            </a:pPr>
            <a:r>
              <a:rPr lang="en" sz="1400">
                <a:solidFill>
                  <a:srgbClr val="FFF2CC"/>
                </a:solidFill>
                <a:latin typeface="Red Hat Display"/>
                <a:ea typeface="Red Hat Display"/>
                <a:cs typeface="Red Hat Display"/>
                <a:sym typeface="Red Hat Display"/>
              </a:rPr>
              <a:t>Students will be able to write a poem discussing their own mental health, in a supportive environment. </a:t>
            </a:r>
            <a:endParaRPr sz="1400">
              <a:solidFill>
                <a:srgbClr val="FFF2CC"/>
              </a:solidFill>
              <a:latin typeface="Red Hat Display"/>
              <a:ea typeface="Red Hat Display"/>
              <a:cs typeface="Red Hat Display"/>
              <a:sym typeface="Red Hat Display"/>
            </a:endParaRPr>
          </a:p>
          <a:p>
            <a:pPr indent="-317500" lvl="0" marL="457200" rtl="0" algn="l">
              <a:spcBef>
                <a:spcPts val="0"/>
              </a:spcBef>
              <a:spcAft>
                <a:spcPts val="0"/>
              </a:spcAft>
              <a:buClr>
                <a:srgbClr val="FFF2CC"/>
              </a:buClr>
              <a:buSzPts val="1400"/>
              <a:buFont typeface="Red Hat Display"/>
              <a:buChar char="●"/>
            </a:pPr>
            <a:r>
              <a:rPr lang="en" sz="1400">
                <a:solidFill>
                  <a:srgbClr val="FFF2CC"/>
                </a:solidFill>
                <a:latin typeface="Red Hat Display"/>
                <a:ea typeface="Red Hat Display"/>
                <a:cs typeface="Red Hat Display"/>
                <a:sym typeface="Red Hat Display"/>
              </a:rPr>
              <a:t>Students will create Visions &amp; Vow boards, visualizing their own </a:t>
            </a:r>
            <a:r>
              <a:rPr lang="en" sz="1400">
                <a:solidFill>
                  <a:srgbClr val="FFF2CC"/>
                </a:solidFill>
                <a:latin typeface="Red Hat Display"/>
                <a:ea typeface="Red Hat Display"/>
                <a:cs typeface="Red Hat Display"/>
                <a:sym typeface="Red Hat Display"/>
              </a:rPr>
              <a:t>personal</a:t>
            </a:r>
            <a:r>
              <a:rPr lang="en" sz="1400">
                <a:solidFill>
                  <a:srgbClr val="FFF2CC"/>
                </a:solidFill>
                <a:latin typeface="Red Hat Display"/>
                <a:ea typeface="Red Hat Display"/>
                <a:cs typeface="Red Hat Display"/>
                <a:sym typeface="Red Hat Display"/>
              </a:rPr>
              <a:t> goals and aspirations. </a:t>
            </a:r>
            <a:endParaRPr sz="1400">
              <a:solidFill>
                <a:srgbClr val="FFF2CC"/>
              </a:solidFill>
              <a:latin typeface="Red Hat Display"/>
              <a:ea typeface="Red Hat Display"/>
              <a:cs typeface="Red Hat Display"/>
              <a:sym typeface="Red Hat Display"/>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00FF"/>
        </a:solidFill>
      </p:bgPr>
    </p:bg>
    <p:spTree>
      <p:nvGrpSpPr>
        <p:cNvPr id="302" name="Shape 302"/>
        <p:cNvGrpSpPr/>
        <p:nvPr/>
      </p:nvGrpSpPr>
      <p:grpSpPr>
        <a:xfrm>
          <a:off x="0" y="0"/>
          <a:ext cx="0" cy="0"/>
          <a:chOff x="0" y="0"/>
          <a:chExt cx="0" cy="0"/>
        </a:xfrm>
      </p:grpSpPr>
      <p:sp>
        <p:nvSpPr>
          <p:cNvPr id="303" name="Google Shape;303;p17"/>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rgbClr val="FF00FF"/>
                </a:solidFill>
                <a:latin typeface="Red Hat Display"/>
                <a:ea typeface="Red Hat Display"/>
                <a:cs typeface="Red Hat Display"/>
                <a:sym typeface="Red Hat Display"/>
              </a:rPr>
              <a:t>Why this Workshop? </a:t>
            </a:r>
            <a:endParaRPr sz="2200">
              <a:solidFill>
                <a:srgbClr val="FF00FF"/>
              </a:solidFill>
              <a:latin typeface="Red Hat Display"/>
              <a:ea typeface="Red Hat Display"/>
              <a:cs typeface="Red Hat Display"/>
              <a:sym typeface="Red Hat Display"/>
            </a:endParaRPr>
          </a:p>
          <a:p>
            <a:pPr indent="0" lvl="0" marL="0" rtl="0" algn="l">
              <a:spcBef>
                <a:spcPts val="0"/>
              </a:spcBef>
              <a:spcAft>
                <a:spcPts val="0"/>
              </a:spcAft>
              <a:buNone/>
            </a:pPr>
            <a:r>
              <a:rPr lang="en" sz="2200">
                <a:solidFill>
                  <a:srgbClr val="FF00FF"/>
                </a:solidFill>
                <a:latin typeface="Red Hat Display"/>
                <a:ea typeface="Red Hat Display"/>
                <a:cs typeface="Red Hat Display"/>
                <a:sym typeface="Red Hat Display"/>
              </a:rPr>
              <a:t>Recent Mental Health Statistics - Youth</a:t>
            </a:r>
            <a:endParaRPr sz="2200">
              <a:solidFill>
                <a:srgbClr val="FF00FF"/>
              </a:solidFill>
              <a:latin typeface="Red Hat Display"/>
              <a:ea typeface="Red Hat Display"/>
              <a:cs typeface="Red Hat Display"/>
              <a:sym typeface="Red Hat Display"/>
            </a:endParaRPr>
          </a:p>
        </p:txBody>
      </p:sp>
      <p:pic>
        <p:nvPicPr>
          <p:cNvPr id="304" name="Google Shape;304;p17"/>
          <p:cNvPicPr preferRelativeResize="0"/>
          <p:nvPr/>
        </p:nvPicPr>
        <p:blipFill>
          <a:blip r:embed="rId3">
            <a:alphaModFix/>
          </a:blip>
          <a:stretch>
            <a:fillRect/>
          </a:stretch>
        </p:blipFill>
        <p:spPr>
          <a:xfrm>
            <a:off x="4492450" y="1673863"/>
            <a:ext cx="4117810" cy="2315663"/>
          </a:xfrm>
          <a:prstGeom prst="rect">
            <a:avLst/>
          </a:prstGeom>
          <a:noFill/>
          <a:ln>
            <a:noFill/>
          </a:ln>
        </p:spPr>
      </p:pic>
      <p:pic>
        <p:nvPicPr>
          <p:cNvPr id="305" name="Google Shape;305;p17"/>
          <p:cNvPicPr preferRelativeResize="0"/>
          <p:nvPr/>
        </p:nvPicPr>
        <p:blipFill>
          <a:blip r:embed="rId4">
            <a:alphaModFix/>
          </a:blip>
          <a:stretch>
            <a:fillRect/>
          </a:stretch>
        </p:blipFill>
        <p:spPr>
          <a:xfrm>
            <a:off x="387585" y="1444738"/>
            <a:ext cx="3895740" cy="2773907"/>
          </a:xfrm>
          <a:prstGeom prst="rect">
            <a:avLst/>
          </a:prstGeom>
          <a:noFill/>
          <a:ln>
            <a:noFill/>
          </a:ln>
        </p:spPr>
      </p:pic>
      <p:sp>
        <p:nvSpPr>
          <p:cNvPr id="306" name="Google Shape;306;p17"/>
          <p:cNvSpPr txBox="1"/>
          <p:nvPr/>
        </p:nvSpPr>
        <p:spPr>
          <a:xfrm>
            <a:off x="450525" y="4344600"/>
            <a:ext cx="38328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2CC"/>
                </a:solidFill>
                <a:latin typeface="Red Hat Display"/>
                <a:ea typeface="Red Hat Display"/>
                <a:cs typeface="Red Hat Display"/>
                <a:sym typeface="Red Hat Display"/>
              </a:rPr>
              <a:t>Mental health takes a decline during the teenage years, as we know…</a:t>
            </a:r>
            <a:endParaRPr>
              <a:solidFill>
                <a:srgbClr val="FFF2CC"/>
              </a:solidFill>
              <a:latin typeface="Red Hat Display"/>
              <a:ea typeface="Red Hat Display"/>
              <a:cs typeface="Red Hat Display"/>
              <a:sym typeface="Red Hat Display"/>
            </a:endParaRPr>
          </a:p>
        </p:txBody>
      </p:sp>
      <p:sp>
        <p:nvSpPr>
          <p:cNvPr id="307" name="Google Shape;307;p17"/>
          <p:cNvSpPr txBox="1"/>
          <p:nvPr/>
        </p:nvSpPr>
        <p:spPr>
          <a:xfrm>
            <a:off x="4572000" y="4344600"/>
            <a:ext cx="38328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2CC"/>
                </a:solidFill>
                <a:latin typeface="Red Hat Display"/>
                <a:ea typeface="Red Hat Display"/>
                <a:cs typeface="Red Hat Display"/>
                <a:sym typeface="Red Hat Display"/>
              </a:rPr>
              <a:t>…But since the pandemic, these conditions have exacerbated.</a:t>
            </a:r>
            <a:endParaRPr>
              <a:solidFill>
                <a:srgbClr val="FFF2CC"/>
              </a:solidFill>
              <a:latin typeface="Red Hat Display"/>
              <a:ea typeface="Red Hat Display"/>
              <a:cs typeface="Red Hat Display"/>
              <a:sym typeface="Red Hat Display"/>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00FF"/>
        </a:solidFill>
      </p:bgPr>
    </p:bg>
    <p:spTree>
      <p:nvGrpSpPr>
        <p:cNvPr id="311" name="Shape 311"/>
        <p:cNvGrpSpPr/>
        <p:nvPr/>
      </p:nvGrpSpPr>
      <p:grpSpPr>
        <a:xfrm>
          <a:off x="0" y="0"/>
          <a:ext cx="0" cy="0"/>
          <a:chOff x="0" y="0"/>
          <a:chExt cx="0" cy="0"/>
        </a:xfrm>
      </p:grpSpPr>
      <p:sp>
        <p:nvSpPr>
          <p:cNvPr id="312" name="Google Shape;312;p18"/>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rgbClr val="FF00FF"/>
                </a:solidFill>
                <a:latin typeface="Red Hat Display"/>
                <a:ea typeface="Red Hat Display"/>
                <a:cs typeface="Red Hat Display"/>
                <a:sym typeface="Red Hat Display"/>
              </a:rPr>
              <a:t>Why this Workshop? </a:t>
            </a:r>
            <a:endParaRPr sz="2200">
              <a:solidFill>
                <a:srgbClr val="FF00FF"/>
              </a:solidFill>
              <a:latin typeface="Red Hat Display"/>
              <a:ea typeface="Red Hat Display"/>
              <a:cs typeface="Red Hat Display"/>
              <a:sym typeface="Red Hat Display"/>
            </a:endParaRPr>
          </a:p>
          <a:p>
            <a:pPr indent="0" lvl="0" marL="0" rtl="0" algn="l">
              <a:spcBef>
                <a:spcPts val="0"/>
              </a:spcBef>
              <a:spcAft>
                <a:spcPts val="0"/>
              </a:spcAft>
              <a:buNone/>
            </a:pPr>
            <a:r>
              <a:rPr lang="en" sz="2200">
                <a:solidFill>
                  <a:srgbClr val="FF00FF"/>
                </a:solidFill>
                <a:latin typeface="Red Hat Display"/>
                <a:ea typeface="Red Hat Display"/>
                <a:cs typeface="Red Hat Display"/>
                <a:sym typeface="Red Hat Display"/>
              </a:rPr>
              <a:t>Recent Mental Health Statistics - Adults</a:t>
            </a:r>
            <a:endParaRPr sz="2200">
              <a:solidFill>
                <a:srgbClr val="FF00FF"/>
              </a:solidFill>
              <a:latin typeface="Red Hat Display"/>
              <a:ea typeface="Red Hat Display"/>
              <a:cs typeface="Red Hat Display"/>
              <a:sym typeface="Red Hat Display"/>
            </a:endParaRPr>
          </a:p>
          <a:p>
            <a:pPr indent="0" lvl="0" marL="0" rtl="0" algn="l">
              <a:spcBef>
                <a:spcPts val="0"/>
              </a:spcBef>
              <a:spcAft>
                <a:spcPts val="0"/>
              </a:spcAft>
              <a:buNone/>
            </a:pPr>
            <a:r>
              <a:t/>
            </a:r>
            <a:endParaRPr>
              <a:solidFill>
                <a:srgbClr val="FF00FF"/>
              </a:solidFill>
              <a:latin typeface="Red Hat Display"/>
              <a:ea typeface="Red Hat Display"/>
              <a:cs typeface="Red Hat Display"/>
              <a:sym typeface="Red Hat Display"/>
            </a:endParaRPr>
          </a:p>
        </p:txBody>
      </p:sp>
      <p:sp>
        <p:nvSpPr>
          <p:cNvPr id="313" name="Google Shape;313;p18"/>
          <p:cNvSpPr txBox="1"/>
          <p:nvPr/>
        </p:nvSpPr>
        <p:spPr>
          <a:xfrm>
            <a:off x="1264225" y="4160675"/>
            <a:ext cx="6636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2CC"/>
                </a:solidFill>
                <a:latin typeface="Nunito"/>
                <a:ea typeface="Nunito"/>
                <a:cs typeface="Nunito"/>
                <a:sym typeface="Nunito"/>
              </a:rPr>
              <a:t>Parent and Teacher mental health have suffered as well. All of these factors impact school and classroom climate, overall, and must be viewed collectively. </a:t>
            </a:r>
            <a:endParaRPr>
              <a:solidFill>
                <a:srgbClr val="FFF2CC"/>
              </a:solidFill>
              <a:latin typeface="Nunito"/>
              <a:ea typeface="Nunito"/>
              <a:cs typeface="Nunito"/>
              <a:sym typeface="Nunito"/>
            </a:endParaRPr>
          </a:p>
        </p:txBody>
      </p:sp>
      <p:pic>
        <p:nvPicPr>
          <p:cNvPr id="314" name="Google Shape;314;p18"/>
          <p:cNvPicPr preferRelativeResize="0"/>
          <p:nvPr/>
        </p:nvPicPr>
        <p:blipFill rotWithShape="1">
          <a:blip r:embed="rId3">
            <a:alphaModFix/>
          </a:blip>
          <a:srcRect b="0" l="0" r="0" t="1845"/>
          <a:stretch/>
        </p:blipFill>
        <p:spPr>
          <a:xfrm>
            <a:off x="1534375" y="1521675"/>
            <a:ext cx="5943902" cy="23968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00FF"/>
        </a:solidFill>
      </p:bgPr>
    </p:bg>
    <p:spTree>
      <p:nvGrpSpPr>
        <p:cNvPr id="318" name="Shape 318"/>
        <p:cNvGrpSpPr/>
        <p:nvPr/>
      </p:nvGrpSpPr>
      <p:grpSpPr>
        <a:xfrm>
          <a:off x="0" y="0"/>
          <a:ext cx="0" cy="0"/>
          <a:chOff x="0" y="0"/>
          <a:chExt cx="0" cy="0"/>
        </a:xfrm>
      </p:grpSpPr>
      <p:sp>
        <p:nvSpPr>
          <p:cNvPr id="319" name="Google Shape;319;p19"/>
          <p:cNvSpPr txBox="1"/>
          <p:nvPr>
            <p:ph type="title"/>
          </p:nvPr>
        </p:nvSpPr>
        <p:spPr>
          <a:xfrm>
            <a:off x="1303800" y="6747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solidFill>
                  <a:srgbClr val="FF00FF"/>
                </a:solidFill>
                <a:latin typeface="Red Hat Display"/>
                <a:ea typeface="Red Hat Display"/>
                <a:cs typeface="Red Hat Display"/>
                <a:sym typeface="Red Hat Display"/>
              </a:rPr>
              <a:t>Before We Begin: Community Agreements</a:t>
            </a:r>
            <a:endParaRPr sz="2600">
              <a:solidFill>
                <a:srgbClr val="FF00FF"/>
              </a:solidFill>
              <a:latin typeface="Red Hat Display"/>
              <a:ea typeface="Red Hat Display"/>
              <a:cs typeface="Red Hat Display"/>
              <a:sym typeface="Red Hat Display"/>
            </a:endParaRPr>
          </a:p>
        </p:txBody>
      </p:sp>
      <p:sp>
        <p:nvSpPr>
          <p:cNvPr id="320" name="Google Shape;320;p19"/>
          <p:cNvSpPr txBox="1"/>
          <p:nvPr>
            <p:ph idx="1" type="body"/>
          </p:nvPr>
        </p:nvSpPr>
        <p:spPr>
          <a:xfrm>
            <a:off x="1196075" y="12675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2CC"/>
                </a:solidFill>
                <a:latin typeface="Red Hat Display"/>
                <a:ea typeface="Red Hat Display"/>
                <a:cs typeface="Red Hat Display"/>
                <a:sym typeface="Red Hat Display"/>
              </a:rPr>
              <a:t>It is always helpful to draft or reference your </a:t>
            </a:r>
            <a:r>
              <a:rPr b="1" lang="en">
                <a:solidFill>
                  <a:srgbClr val="FFF2CC"/>
                </a:solidFill>
                <a:latin typeface="Red Hat Display"/>
                <a:ea typeface="Red Hat Display"/>
                <a:cs typeface="Red Hat Display"/>
                <a:sym typeface="Red Hat Display"/>
              </a:rPr>
              <a:t>Community Agreements</a:t>
            </a:r>
            <a:r>
              <a:rPr lang="en">
                <a:solidFill>
                  <a:srgbClr val="FFF2CC"/>
                </a:solidFill>
                <a:latin typeface="Red Hat Display"/>
                <a:ea typeface="Red Hat Display"/>
                <a:cs typeface="Red Hat Display"/>
                <a:sym typeface="Red Hat Display"/>
              </a:rPr>
              <a:t> (aka, Group Agreements or Classroom Guidelines) before launching into this exercise. Some helpful ones include…</a:t>
            </a:r>
            <a:endParaRPr>
              <a:solidFill>
                <a:srgbClr val="FFF2CC"/>
              </a:solidFill>
              <a:latin typeface="Red Hat Display"/>
              <a:ea typeface="Red Hat Display"/>
              <a:cs typeface="Red Hat Display"/>
              <a:sym typeface="Red Hat Display"/>
            </a:endParaRPr>
          </a:p>
          <a:p>
            <a:pPr indent="-311150" lvl="0" marL="457200" rtl="0" algn="l">
              <a:spcBef>
                <a:spcPts val="1600"/>
              </a:spcBef>
              <a:spcAft>
                <a:spcPts val="0"/>
              </a:spcAft>
              <a:buClr>
                <a:srgbClr val="FFF2CC"/>
              </a:buClr>
              <a:buSzPts val="1300"/>
              <a:buFont typeface="Red Hat Display"/>
              <a:buChar char="●"/>
            </a:pPr>
            <a:r>
              <a:rPr lang="en">
                <a:solidFill>
                  <a:srgbClr val="FFF2CC"/>
                </a:solidFill>
                <a:latin typeface="Red Hat Display"/>
                <a:ea typeface="Red Hat Display"/>
                <a:cs typeface="Red Hat Display"/>
                <a:sym typeface="Red Hat Display"/>
              </a:rPr>
              <a:t>What happens here, stays here</a:t>
            </a:r>
            <a:endParaRPr>
              <a:solidFill>
                <a:srgbClr val="FFF2CC"/>
              </a:solidFill>
              <a:latin typeface="Red Hat Display"/>
              <a:ea typeface="Red Hat Display"/>
              <a:cs typeface="Red Hat Display"/>
              <a:sym typeface="Red Hat Display"/>
            </a:endParaRPr>
          </a:p>
          <a:p>
            <a:pPr indent="-311150" lvl="0" marL="457200" rtl="0" algn="l">
              <a:spcBef>
                <a:spcPts val="0"/>
              </a:spcBef>
              <a:spcAft>
                <a:spcPts val="0"/>
              </a:spcAft>
              <a:buClr>
                <a:srgbClr val="FFF2CC"/>
              </a:buClr>
              <a:buSzPts val="1300"/>
              <a:buFont typeface="Red Hat Display"/>
              <a:buChar char="●"/>
            </a:pPr>
            <a:r>
              <a:rPr lang="en">
                <a:solidFill>
                  <a:srgbClr val="FFF2CC"/>
                </a:solidFill>
                <a:latin typeface="Red Hat Display"/>
                <a:ea typeface="Red Hat Display"/>
                <a:cs typeface="Red Hat Display"/>
                <a:sym typeface="Red Hat Display"/>
              </a:rPr>
              <a:t>Speak using “I” statements</a:t>
            </a:r>
            <a:endParaRPr>
              <a:solidFill>
                <a:srgbClr val="FFF2CC"/>
              </a:solidFill>
              <a:latin typeface="Red Hat Display"/>
              <a:ea typeface="Red Hat Display"/>
              <a:cs typeface="Red Hat Display"/>
              <a:sym typeface="Red Hat Display"/>
            </a:endParaRPr>
          </a:p>
          <a:p>
            <a:pPr indent="-311150" lvl="0" marL="457200" rtl="0" algn="l">
              <a:spcBef>
                <a:spcPts val="0"/>
              </a:spcBef>
              <a:spcAft>
                <a:spcPts val="0"/>
              </a:spcAft>
              <a:buClr>
                <a:srgbClr val="FFF2CC"/>
              </a:buClr>
              <a:buSzPts val="1300"/>
              <a:buFont typeface="Red Hat Display"/>
              <a:buChar char="●"/>
            </a:pPr>
            <a:r>
              <a:rPr lang="en">
                <a:solidFill>
                  <a:srgbClr val="FFF2CC"/>
                </a:solidFill>
                <a:latin typeface="Red Hat Display"/>
                <a:ea typeface="Red Hat Display"/>
                <a:cs typeface="Red Hat Display"/>
                <a:sym typeface="Red Hat Display"/>
              </a:rPr>
              <a:t>Ask, don’t assume</a:t>
            </a:r>
            <a:endParaRPr>
              <a:solidFill>
                <a:srgbClr val="FFF2CC"/>
              </a:solidFill>
              <a:latin typeface="Red Hat Display"/>
              <a:ea typeface="Red Hat Display"/>
              <a:cs typeface="Red Hat Display"/>
              <a:sym typeface="Red Hat Display"/>
            </a:endParaRPr>
          </a:p>
          <a:p>
            <a:pPr indent="-311150" lvl="0" marL="457200" rtl="0" algn="l">
              <a:spcBef>
                <a:spcPts val="0"/>
              </a:spcBef>
              <a:spcAft>
                <a:spcPts val="0"/>
              </a:spcAft>
              <a:buClr>
                <a:srgbClr val="FFF2CC"/>
              </a:buClr>
              <a:buSzPts val="1300"/>
              <a:buFont typeface="Red Hat Display"/>
              <a:buChar char="●"/>
            </a:pPr>
            <a:r>
              <a:rPr lang="en">
                <a:solidFill>
                  <a:srgbClr val="FFF2CC"/>
                </a:solidFill>
                <a:latin typeface="Red Hat Display"/>
                <a:ea typeface="Red Hat Display"/>
                <a:cs typeface="Red Hat Display"/>
                <a:sym typeface="Red Hat Display"/>
              </a:rPr>
              <a:t>Active listening: Be patient and allow others to share before you speak </a:t>
            </a:r>
            <a:endParaRPr>
              <a:solidFill>
                <a:srgbClr val="FFF2CC"/>
              </a:solidFill>
              <a:latin typeface="Red Hat Display"/>
              <a:ea typeface="Red Hat Display"/>
              <a:cs typeface="Red Hat Display"/>
              <a:sym typeface="Red Hat Display"/>
            </a:endParaRPr>
          </a:p>
          <a:p>
            <a:pPr indent="-311150" lvl="0" marL="457200" rtl="0" algn="l">
              <a:spcBef>
                <a:spcPts val="0"/>
              </a:spcBef>
              <a:spcAft>
                <a:spcPts val="0"/>
              </a:spcAft>
              <a:buClr>
                <a:srgbClr val="FFF2CC"/>
              </a:buClr>
              <a:buSzPts val="1300"/>
              <a:buFont typeface="Red Hat Display"/>
              <a:buChar char="●"/>
            </a:pPr>
            <a:r>
              <a:rPr lang="en">
                <a:solidFill>
                  <a:srgbClr val="FFF2CC"/>
                </a:solidFill>
                <a:latin typeface="Red Hat Display"/>
                <a:ea typeface="Red Hat Display"/>
                <a:cs typeface="Red Hat Display"/>
                <a:sym typeface="Red Hat Display"/>
              </a:rPr>
              <a:t>Be non-judgmental with what others share</a:t>
            </a:r>
            <a:endParaRPr>
              <a:solidFill>
                <a:srgbClr val="FFF2CC"/>
              </a:solidFill>
              <a:latin typeface="Red Hat Display"/>
              <a:ea typeface="Red Hat Display"/>
              <a:cs typeface="Red Hat Display"/>
              <a:sym typeface="Red Hat Display"/>
            </a:endParaRPr>
          </a:p>
          <a:p>
            <a:pPr indent="-311150" lvl="0" marL="457200" rtl="0" algn="l">
              <a:spcBef>
                <a:spcPts val="0"/>
              </a:spcBef>
              <a:spcAft>
                <a:spcPts val="0"/>
              </a:spcAft>
              <a:buClr>
                <a:srgbClr val="FFF2CC"/>
              </a:buClr>
              <a:buSzPts val="1300"/>
              <a:buFont typeface="Red Hat Display"/>
              <a:buChar char="●"/>
            </a:pPr>
            <a:r>
              <a:rPr lang="en">
                <a:solidFill>
                  <a:srgbClr val="FFF2CC"/>
                </a:solidFill>
                <a:latin typeface="Red Hat Display"/>
                <a:ea typeface="Red Hat Display"/>
                <a:cs typeface="Red Hat Display"/>
                <a:sym typeface="Red Hat Display"/>
              </a:rPr>
              <a:t>Practice empathy: Try to put yourself in someone else’s shoes</a:t>
            </a:r>
            <a:endParaRPr>
              <a:solidFill>
                <a:srgbClr val="FFF2CC"/>
              </a:solidFill>
              <a:latin typeface="Red Hat Display"/>
              <a:ea typeface="Red Hat Display"/>
              <a:cs typeface="Red Hat Display"/>
              <a:sym typeface="Red Hat Display"/>
            </a:endParaRPr>
          </a:p>
          <a:p>
            <a:pPr indent="-311150" lvl="0" marL="457200" rtl="0" algn="l">
              <a:spcBef>
                <a:spcPts val="0"/>
              </a:spcBef>
              <a:spcAft>
                <a:spcPts val="0"/>
              </a:spcAft>
              <a:buClr>
                <a:srgbClr val="FFF2CC"/>
              </a:buClr>
              <a:buSzPts val="1300"/>
              <a:buFont typeface="Red Hat Display"/>
              <a:buChar char="●"/>
            </a:pPr>
            <a:r>
              <a:rPr lang="en">
                <a:solidFill>
                  <a:srgbClr val="FFF2CC"/>
                </a:solidFill>
                <a:latin typeface="Red Hat Display"/>
                <a:ea typeface="Red Hat Display"/>
                <a:cs typeface="Red Hat Display"/>
                <a:sym typeface="Red Hat Display"/>
              </a:rPr>
              <a:t>Intent vs. Impact: Being mindful of tone, body language, and approach when speaking to others, as it may impact them in a way you are not always aware of.</a:t>
            </a:r>
            <a:endParaRPr>
              <a:solidFill>
                <a:srgbClr val="FFF2CC"/>
              </a:solidFill>
              <a:latin typeface="Red Hat Display"/>
              <a:ea typeface="Red Hat Display"/>
              <a:cs typeface="Red Hat Display"/>
              <a:sym typeface="Red Hat Display"/>
            </a:endParaRPr>
          </a:p>
          <a:p>
            <a:pPr indent="0" lvl="0" marL="0" rtl="0" algn="l">
              <a:spcBef>
                <a:spcPts val="1600"/>
              </a:spcBef>
              <a:spcAft>
                <a:spcPts val="1600"/>
              </a:spcAft>
              <a:buNone/>
            </a:pPr>
            <a:r>
              <a:rPr i="1" lang="en">
                <a:solidFill>
                  <a:srgbClr val="FFF2CC"/>
                </a:solidFill>
                <a:latin typeface="Red Hat Display"/>
                <a:ea typeface="Red Hat Display"/>
                <a:cs typeface="Red Hat Display"/>
                <a:sym typeface="Red Hat Display"/>
              </a:rPr>
              <a:t>Disclaimer: This workshop is not intended to replace therapy or counseling for youth; it is simply meant as an additional resource and creative outlet in the classroom for what they may be experiencing. </a:t>
            </a:r>
            <a:endParaRPr i="1">
              <a:solidFill>
                <a:srgbClr val="FFF2CC"/>
              </a:solidFill>
              <a:latin typeface="Red Hat Display"/>
              <a:ea typeface="Red Hat Display"/>
              <a:cs typeface="Red Hat Display"/>
              <a:sym typeface="Red Hat Display"/>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00FF"/>
        </a:solidFill>
      </p:bgPr>
    </p:bg>
    <p:spTree>
      <p:nvGrpSpPr>
        <p:cNvPr id="324" name="Shape 324"/>
        <p:cNvGrpSpPr/>
        <p:nvPr/>
      </p:nvGrpSpPr>
      <p:grpSpPr>
        <a:xfrm>
          <a:off x="0" y="0"/>
          <a:ext cx="0" cy="0"/>
          <a:chOff x="0" y="0"/>
          <a:chExt cx="0" cy="0"/>
        </a:xfrm>
      </p:grpSpPr>
      <p:sp>
        <p:nvSpPr>
          <p:cNvPr id="325" name="Google Shape;325;p20"/>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rgbClr val="FF00FF"/>
                </a:solidFill>
                <a:latin typeface="Red Hat Display"/>
                <a:ea typeface="Red Hat Display"/>
                <a:cs typeface="Red Hat Display"/>
                <a:sym typeface="Red Hat Display"/>
              </a:rPr>
              <a:t>Activity #1: Mindfulness Moment </a:t>
            </a:r>
            <a:endParaRPr sz="2000">
              <a:solidFill>
                <a:srgbClr val="FF00FF"/>
              </a:solidFill>
              <a:latin typeface="Red Hat Display"/>
              <a:ea typeface="Red Hat Display"/>
              <a:cs typeface="Red Hat Display"/>
              <a:sym typeface="Red Hat Display"/>
            </a:endParaRPr>
          </a:p>
          <a:p>
            <a:pPr indent="0" lvl="0" marL="0" rtl="0" algn="l">
              <a:spcBef>
                <a:spcPts val="0"/>
              </a:spcBef>
              <a:spcAft>
                <a:spcPts val="0"/>
              </a:spcAft>
              <a:buNone/>
            </a:pPr>
            <a:r>
              <a:rPr lang="en" sz="2000">
                <a:solidFill>
                  <a:srgbClr val="FF00FF"/>
                </a:solidFill>
                <a:latin typeface="Red Hat Display"/>
                <a:ea typeface="Red Hat Display"/>
                <a:cs typeface="Red Hat Display"/>
                <a:sym typeface="Red Hat Display"/>
              </a:rPr>
              <a:t>(5 minutes)</a:t>
            </a:r>
            <a:endParaRPr sz="2000">
              <a:solidFill>
                <a:srgbClr val="FF00FF"/>
              </a:solidFill>
              <a:latin typeface="Red Hat Display"/>
              <a:ea typeface="Red Hat Display"/>
              <a:cs typeface="Red Hat Display"/>
              <a:sym typeface="Red Hat Display"/>
            </a:endParaRPr>
          </a:p>
        </p:txBody>
      </p:sp>
      <p:sp>
        <p:nvSpPr>
          <p:cNvPr id="326" name="Google Shape;326;p20"/>
          <p:cNvSpPr txBox="1"/>
          <p:nvPr>
            <p:ph idx="1" type="body"/>
          </p:nvPr>
        </p:nvSpPr>
        <p:spPr>
          <a:xfrm>
            <a:off x="785550" y="1426100"/>
            <a:ext cx="5405700" cy="148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FF2CC"/>
                </a:solidFill>
                <a:latin typeface="Red Hat Display"/>
                <a:ea typeface="Red Hat Display"/>
                <a:cs typeface="Red Hat Display"/>
                <a:sym typeface="Red Hat Display"/>
              </a:rPr>
              <a:t>For Beginner students and teachers (ie, this is your first time using mindfulness exercises)...you may start by asking students,</a:t>
            </a:r>
            <a:endParaRPr b="1" sz="1200">
              <a:solidFill>
                <a:srgbClr val="FFF2CC"/>
              </a:solidFill>
              <a:latin typeface="Red Hat Display"/>
              <a:ea typeface="Red Hat Display"/>
              <a:cs typeface="Red Hat Display"/>
              <a:sym typeface="Red Hat Display"/>
            </a:endParaRPr>
          </a:p>
          <a:p>
            <a:pPr indent="0" lvl="0" marL="0" rtl="0" algn="l">
              <a:spcBef>
                <a:spcPts val="0"/>
              </a:spcBef>
              <a:spcAft>
                <a:spcPts val="0"/>
              </a:spcAft>
              <a:buNone/>
            </a:pPr>
            <a:r>
              <a:t/>
            </a:r>
            <a:endParaRPr b="1" sz="1200">
              <a:solidFill>
                <a:srgbClr val="FFF2CC"/>
              </a:solidFill>
              <a:latin typeface="Red Hat Display"/>
              <a:ea typeface="Red Hat Display"/>
              <a:cs typeface="Red Hat Display"/>
              <a:sym typeface="Red Hat Display"/>
            </a:endParaRPr>
          </a:p>
          <a:p>
            <a:pPr indent="0" lvl="0" marL="0" rtl="0" algn="l">
              <a:spcBef>
                <a:spcPts val="0"/>
              </a:spcBef>
              <a:spcAft>
                <a:spcPts val="0"/>
              </a:spcAft>
              <a:buNone/>
            </a:pPr>
            <a:r>
              <a:rPr b="1" lang="en" sz="1200">
                <a:solidFill>
                  <a:srgbClr val="FFF2CC"/>
                </a:solidFill>
                <a:latin typeface="Red Hat Display"/>
                <a:ea typeface="Red Hat Display"/>
                <a:cs typeface="Red Hat Display"/>
                <a:sym typeface="Red Hat Display"/>
              </a:rPr>
              <a:t>WHAT IS MINDFULNESS? Ask a few to share their thoughts.</a:t>
            </a:r>
            <a:endParaRPr b="1" sz="1200">
              <a:solidFill>
                <a:srgbClr val="FFF2CC"/>
              </a:solidFill>
              <a:latin typeface="Red Hat Display"/>
              <a:ea typeface="Red Hat Display"/>
              <a:cs typeface="Red Hat Display"/>
              <a:sym typeface="Red Hat Display"/>
            </a:endParaRPr>
          </a:p>
          <a:p>
            <a:pPr indent="0" lvl="0" marL="0" rtl="0" algn="l">
              <a:spcBef>
                <a:spcPts val="0"/>
              </a:spcBef>
              <a:spcAft>
                <a:spcPts val="0"/>
              </a:spcAft>
              <a:buNone/>
            </a:pPr>
            <a:r>
              <a:t/>
            </a:r>
            <a:endParaRPr sz="1200">
              <a:solidFill>
                <a:srgbClr val="FFF2CC"/>
              </a:solidFill>
              <a:latin typeface="Red Hat Display"/>
              <a:ea typeface="Red Hat Display"/>
              <a:cs typeface="Red Hat Display"/>
              <a:sym typeface="Red Hat Display"/>
            </a:endParaRPr>
          </a:p>
          <a:p>
            <a:pPr indent="0" lvl="0" marL="0" rtl="0" algn="l">
              <a:spcBef>
                <a:spcPts val="0"/>
              </a:spcBef>
              <a:spcAft>
                <a:spcPts val="0"/>
              </a:spcAft>
              <a:buNone/>
            </a:pPr>
            <a:r>
              <a:rPr lang="en" sz="1200">
                <a:solidFill>
                  <a:srgbClr val="FFF2CC"/>
                </a:solidFill>
                <a:latin typeface="Red Hat Display"/>
                <a:ea typeface="Red Hat Display"/>
                <a:cs typeface="Red Hat Display"/>
                <a:sym typeface="Red Hat Display"/>
              </a:rPr>
              <a:t>Then proceed with the </a:t>
            </a:r>
            <a:r>
              <a:rPr b="1" lang="en" sz="1200">
                <a:solidFill>
                  <a:srgbClr val="FFF2CC"/>
                </a:solidFill>
                <a:latin typeface="Red Hat Display"/>
                <a:ea typeface="Red Hat Display"/>
                <a:cs typeface="Red Hat Display"/>
                <a:sym typeface="Red Hat Display"/>
              </a:rPr>
              <a:t>4-4-4-4 </a:t>
            </a:r>
            <a:r>
              <a:rPr lang="en" sz="1200">
                <a:solidFill>
                  <a:srgbClr val="FFF2CC"/>
                </a:solidFill>
                <a:latin typeface="Red Hat Display"/>
                <a:ea typeface="Red Hat Display"/>
                <a:cs typeface="Red Hat Display"/>
                <a:sym typeface="Red Hat Display"/>
              </a:rPr>
              <a:t>method, instructing your students to follow along and model:</a:t>
            </a:r>
            <a:endParaRPr sz="1200">
              <a:solidFill>
                <a:srgbClr val="FFF2CC"/>
              </a:solidFill>
              <a:latin typeface="Red Hat Display"/>
              <a:ea typeface="Red Hat Display"/>
              <a:cs typeface="Red Hat Display"/>
              <a:sym typeface="Red Hat Display"/>
            </a:endParaRPr>
          </a:p>
          <a:p>
            <a:pPr indent="-304800" lvl="0" marL="457200" rtl="0" algn="l">
              <a:spcBef>
                <a:spcPts val="0"/>
              </a:spcBef>
              <a:spcAft>
                <a:spcPts val="0"/>
              </a:spcAft>
              <a:buClr>
                <a:srgbClr val="FFF2CC"/>
              </a:buClr>
              <a:buSzPts val="1200"/>
              <a:buFont typeface="Red Hat Display"/>
              <a:buChar char="●"/>
            </a:pPr>
            <a:r>
              <a:rPr lang="en" sz="1200">
                <a:solidFill>
                  <a:srgbClr val="FFF2CC"/>
                </a:solidFill>
                <a:latin typeface="Red Hat Display"/>
                <a:ea typeface="Red Hat Display"/>
                <a:cs typeface="Red Hat Display"/>
                <a:sym typeface="Red Hat Display"/>
              </a:rPr>
              <a:t>4 seconds to inhale</a:t>
            </a:r>
            <a:endParaRPr sz="1200">
              <a:solidFill>
                <a:srgbClr val="FFF2CC"/>
              </a:solidFill>
              <a:latin typeface="Red Hat Display"/>
              <a:ea typeface="Red Hat Display"/>
              <a:cs typeface="Red Hat Display"/>
              <a:sym typeface="Red Hat Display"/>
            </a:endParaRPr>
          </a:p>
          <a:p>
            <a:pPr indent="-304800" lvl="0" marL="457200" rtl="0" algn="l">
              <a:spcBef>
                <a:spcPts val="0"/>
              </a:spcBef>
              <a:spcAft>
                <a:spcPts val="0"/>
              </a:spcAft>
              <a:buClr>
                <a:srgbClr val="FFF2CC"/>
              </a:buClr>
              <a:buSzPts val="1200"/>
              <a:buFont typeface="Red Hat Display"/>
              <a:buChar char="●"/>
            </a:pPr>
            <a:r>
              <a:rPr lang="en" sz="1200">
                <a:solidFill>
                  <a:srgbClr val="FFF2CC"/>
                </a:solidFill>
                <a:latin typeface="Red Hat Display"/>
                <a:ea typeface="Red Hat Display"/>
                <a:cs typeface="Red Hat Display"/>
                <a:sym typeface="Red Hat Display"/>
              </a:rPr>
              <a:t>4 seconds to hold their breath (if they are able to)</a:t>
            </a:r>
            <a:endParaRPr sz="1200">
              <a:solidFill>
                <a:srgbClr val="FFF2CC"/>
              </a:solidFill>
              <a:latin typeface="Red Hat Display"/>
              <a:ea typeface="Red Hat Display"/>
              <a:cs typeface="Red Hat Display"/>
              <a:sym typeface="Red Hat Display"/>
            </a:endParaRPr>
          </a:p>
          <a:p>
            <a:pPr indent="-304800" lvl="0" marL="457200" rtl="0" algn="l">
              <a:spcBef>
                <a:spcPts val="0"/>
              </a:spcBef>
              <a:spcAft>
                <a:spcPts val="0"/>
              </a:spcAft>
              <a:buClr>
                <a:srgbClr val="FFF2CC"/>
              </a:buClr>
              <a:buSzPts val="1200"/>
              <a:buFont typeface="Red Hat Display"/>
              <a:buChar char="●"/>
            </a:pPr>
            <a:r>
              <a:rPr lang="en" sz="1200">
                <a:solidFill>
                  <a:srgbClr val="FFF2CC"/>
                </a:solidFill>
                <a:latin typeface="Red Hat Display"/>
                <a:ea typeface="Red Hat Display"/>
                <a:cs typeface="Red Hat Display"/>
                <a:sym typeface="Red Hat Display"/>
              </a:rPr>
              <a:t>4 seconds to exhale</a:t>
            </a:r>
            <a:endParaRPr sz="1200">
              <a:solidFill>
                <a:srgbClr val="FFF2CC"/>
              </a:solidFill>
              <a:latin typeface="Red Hat Display"/>
              <a:ea typeface="Red Hat Display"/>
              <a:cs typeface="Red Hat Display"/>
              <a:sym typeface="Red Hat Display"/>
            </a:endParaRPr>
          </a:p>
          <a:p>
            <a:pPr indent="-304800" lvl="0" marL="457200" rtl="0" algn="l">
              <a:spcBef>
                <a:spcPts val="0"/>
              </a:spcBef>
              <a:spcAft>
                <a:spcPts val="0"/>
              </a:spcAft>
              <a:buClr>
                <a:srgbClr val="FFF2CC"/>
              </a:buClr>
              <a:buSzPts val="1200"/>
              <a:buFont typeface="Red Hat Display"/>
              <a:buChar char="●"/>
            </a:pPr>
            <a:r>
              <a:rPr lang="en" sz="1200">
                <a:solidFill>
                  <a:srgbClr val="FFF2CC"/>
                </a:solidFill>
                <a:latin typeface="Red Hat Display"/>
                <a:ea typeface="Red Hat Display"/>
                <a:cs typeface="Red Hat Display"/>
                <a:sym typeface="Red Hat Display"/>
              </a:rPr>
              <a:t>Repeat 3 more times (aka, 4)!</a:t>
            </a:r>
            <a:endParaRPr sz="1200">
              <a:solidFill>
                <a:srgbClr val="FFF2CC"/>
              </a:solidFill>
              <a:latin typeface="Red Hat Display"/>
              <a:ea typeface="Red Hat Display"/>
              <a:cs typeface="Red Hat Display"/>
              <a:sym typeface="Red Hat Display"/>
            </a:endParaRPr>
          </a:p>
          <a:p>
            <a:pPr indent="0" lvl="0" marL="0" rtl="0" algn="l">
              <a:spcBef>
                <a:spcPts val="0"/>
              </a:spcBef>
              <a:spcAft>
                <a:spcPts val="0"/>
              </a:spcAft>
              <a:buNone/>
            </a:pPr>
            <a:r>
              <a:t/>
            </a:r>
            <a:endParaRPr sz="1200">
              <a:solidFill>
                <a:srgbClr val="FFF2CC"/>
              </a:solidFill>
              <a:latin typeface="Red Hat Display"/>
              <a:ea typeface="Red Hat Display"/>
              <a:cs typeface="Red Hat Display"/>
              <a:sym typeface="Red Hat Display"/>
            </a:endParaRPr>
          </a:p>
          <a:p>
            <a:pPr indent="0" lvl="0" marL="0" rtl="0" algn="l">
              <a:spcBef>
                <a:spcPts val="0"/>
              </a:spcBef>
              <a:spcAft>
                <a:spcPts val="0"/>
              </a:spcAft>
              <a:buNone/>
            </a:pPr>
            <a:r>
              <a:rPr b="1" lang="en" sz="1200">
                <a:solidFill>
                  <a:srgbClr val="FFF2CC"/>
                </a:solidFill>
                <a:latin typeface="Red Hat Display"/>
                <a:ea typeface="Red Hat Display"/>
                <a:cs typeface="Red Hat Display"/>
                <a:sym typeface="Red Hat Display"/>
              </a:rPr>
              <a:t>For Intermediate students and teachers (ie, those who have already implemented a mindfulness practice in your classroom):</a:t>
            </a:r>
            <a:endParaRPr b="1" sz="1200">
              <a:solidFill>
                <a:srgbClr val="FFF2CC"/>
              </a:solidFill>
              <a:latin typeface="Red Hat Display"/>
              <a:ea typeface="Red Hat Display"/>
              <a:cs typeface="Red Hat Display"/>
              <a:sym typeface="Red Hat Display"/>
            </a:endParaRPr>
          </a:p>
          <a:p>
            <a:pPr indent="0" lvl="0" marL="0" rtl="0" algn="l">
              <a:spcBef>
                <a:spcPts val="0"/>
              </a:spcBef>
              <a:spcAft>
                <a:spcPts val="0"/>
              </a:spcAft>
              <a:buNone/>
            </a:pPr>
            <a:r>
              <a:t/>
            </a:r>
            <a:endParaRPr sz="1200">
              <a:solidFill>
                <a:srgbClr val="FFF2CC"/>
              </a:solidFill>
              <a:latin typeface="Red Hat Display"/>
              <a:ea typeface="Red Hat Display"/>
              <a:cs typeface="Red Hat Display"/>
              <a:sym typeface="Red Hat Display"/>
            </a:endParaRPr>
          </a:p>
          <a:p>
            <a:pPr indent="0" lvl="0" marL="0" rtl="0" algn="l">
              <a:spcBef>
                <a:spcPts val="0"/>
              </a:spcBef>
              <a:spcAft>
                <a:spcPts val="0"/>
              </a:spcAft>
              <a:buNone/>
            </a:pPr>
            <a:r>
              <a:rPr lang="en" sz="1200">
                <a:solidFill>
                  <a:srgbClr val="FFF2CC"/>
                </a:solidFill>
                <a:latin typeface="Red Hat Display"/>
                <a:ea typeface="Red Hat Display"/>
                <a:cs typeface="Red Hat Display"/>
                <a:sym typeface="Red Hat Display"/>
              </a:rPr>
              <a:t>Please utilize the above, or try out some of your own that have worked well.</a:t>
            </a:r>
            <a:endParaRPr sz="1200">
              <a:solidFill>
                <a:srgbClr val="FFF2CC"/>
              </a:solidFill>
              <a:latin typeface="Red Hat Display"/>
              <a:ea typeface="Red Hat Display"/>
              <a:cs typeface="Red Hat Display"/>
              <a:sym typeface="Red Hat Display"/>
            </a:endParaRPr>
          </a:p>
          <a:p>
            <a:pPr indent="0" lvl="0" marL="0" rtl="0" algn="l">
              <a:spcBef>
                <a:spcPts val="0"/>
              </a:spcBef>
              <a:spcAft>
                <a:spcPts val="1600"/>
              </a:spcAft>
              <a:buNone/>
            </a:pPr>
            <a:r>
              <a:t/>
            </a:r>
            <a:endParaRPr b="1" sz="1200">
              <a:solidFill>
                <a:srgbClr val="FFF2CC"/>
              </a:solidFill>
              <a:latin typeface="Red Hat Display"/>
              <a:ea typeface="Red Hat Display"/>
              <a:cs typeface="Red Hat Display"/>
              <a:sym typeface="Red Hat Display"/>
            </a:endParaRPr>
          </a:p>
        </p:txBody>
      </p:sp>
      <p:sp>
        <p:nvSpPr>
          <p:cNvPr id="327" name="Google Shape;327;p20"/>
          <p:cNvSpPr txBox="1"/>
          <p:nvPr/>
        </p:nvSpPr>
        <p:spPr>
          <a:xfrm>
            <a:off x="6267438" y="4136575"/>
            <a:ext cx="25308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rgbClr val="FFF2CC"/>
                </a:solidFill>
                <a:latin typeface="Red Hat Display"/>
                <a:ea typeface="Red Hat Display"/>
                <a:cs typeface="Red Hat Display"/>
                <a:sym typeface="Red Hat Display"/>
              </a:rPr>
              <a:t>(A few </a:t>
            </a:r>
            <a:r>
              <a:rPr lang="en" sz="1200">
                <a:solidFill>
                  <a:srgbClr val="FFF2CC"/>
                </a:solidFill>
                <a:latin typeface="Red Hat Display"/>
                <a:ea typeface="Red Hat Display"/>
                <a:cs typeface="Red Hat Display"/>
                <a:sym typeface="Red Hat Display"/>
              </a:rPr>
              <a:t>reasons</a:t>
            </a:r>
            <a:r>
              <a:rPr lang="en" sz="1200">
                <a:solidFill>
                  <a:srgbClr val="FFF2CC"/>
                </a:solidFill>
                <a:latin typeface="Red Hat Display"/>
                <a:ea typeface="Red Hat Display"/>
                <a:cs typeface="Red Hat Display"/>
                <a:sym typeface="Red Hat Display"/>
              </a:rPr>
              <a:t> for why mindfulness can be helpful! You can feel free to share some of these with your students! )</a:t>
            </a:r>
            <a:endParaRPr sz="1200">
              <a:solidFill>
                <a:srgbClr val="FFF2CC"/>
              </a:solidFill>
              <a:latin typeface="Red Hat Display"/>
              <a:ea typeface="Red Hat Display"/>
              <a:cs typeface="Red Hat Display"/>
              <a:sym typeface="Red Hat Display"/>
            </a:endParaRPr>
          </a:p>
        </p:txBody>
      </p:sp>
      <p:pic>
        <p:nvPicPr>
          <p:cNvPr id="328" name="Google Shape;328;p20"/>
          <p:cNvPicPr preferRelativeResize="0"/>
          <p:nvPr/>
        </p:nvPicPr>
        <p:blipFill>
          <a:blip r:embed="rId3">
            <a:alphaModFix/>
          </a:blip>
          <a:stretch>
            <a:fillRect/>
          </a:stretch>
        </p:blipFill>
        <p:spPr>
          <a:xfrm>
            <a:off x="6172201" y="773950"/>
            <a:ext cx="2568876" cy="332442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00FF"/>
        </a:solidFill>
      </p:bgPr>
    </p:bg>
    <p:spTree>
      <p:nvGrpSpPr>
        <p:cNvPr id="332" name="Shape 332"/>
        <p:cNvGrpSpPr/>
        <p:nvPr/>
      </p:nvGrpSpPr>
      <p:grpSpPr>
        <a:xfrm>
          <a:off x="0" y="0"/>
          <a:ext cx="0" cy="0"/>
          <a:chOff x="0" y="0"/>
          <a:chExt cx="0" cy="0"/>
        </a:xfrm>
      </p:grpSpPr>
      <p:sp>
        <p:nvSpPr>
          <p:cNvPr id="333" name="Google Shape;333;p21"/>
          <p:cNvSpPr txBox="1"/>
          <p:nvPr>
            <p:ph type="title"/>
          </p:nvPr>
        </p:nvSpPr>
        <p:spPr>
          <a:xfrm>
            <a:off x="12276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00FF"/>
                </a:solidFill>
                <a:latin typeface="Red Hat Display"/>
                <a:ea typeface="Red Hat Display"/>
                <a:cs typeface="Red Hat Display"/>
                <a:sym typeface="Red Hat Display"/>
              </a:rPr>
              <a:t>Activity #2: Poetic Release (15 minutes)</a:t>
            </a:r>
            <a:endParaRPr>
              <a:solidFill>
                <a:srgbClr val="FF00FF"/>
              </a:solidFill>
              <a:latin typeface="Red Hat Display"/>
              <a:ea typeface="Red Hat Display"/>
              <a:cs typeface="Red Hat Display"/>
              <a:sym typeface="Red Hat Display"/>
            </a:endParaRPr>
          </a:p>
        </p:txBody>
      </p:sp>
      <p:sp>
        <p:nvSpPr>
          <p:cNvPr id="334" name="Google Shape;334;p21"/>
          <p:cNvSpPr txBox="1"/>
          <p:nvPr>
            <p:ph idx="1" type="body"/>
          </p:nvPr>
        </p:nvSpPr>
        <p:spPr>
          <a:xfrm>
            <a:off x="1196075" y="11151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F2CC"/>
                </a:solidFill>
                <a:latin typeface="Red Hat Display"/>
                <a:ea typeface="Red Hat Display"/>
                <a:cs typeface="Red Hat Display"/>
                <a:sym typeface="Red Hat Display"/>
              </a:rPr>
              <a:t>Writing continues to be one of the most cathartic and accessible forms of releasing emotions, as well as to process difficult experiences. Please utilize this open-ended prompt, to allow students to share what they may be feeling in the moment.</a:t>
            </a:r>
            <a:endParaRPr sz="1100">
              <a:solidFill>
                <a:srgbClr val="FFF2CC"/>
              </a:solidFill>
              <a:latin typeface="Red Hat Display"/>
              <a:ea typeface="Red Hat Display"/>
              <a:cs typeface="Red Hat Display"/>
              <a:sym typeface="Red Hat Display"/>
            </a:endParaRPr>
          </a:p>
          <a:p>
            <a:pPr indent="0" lvl="0" marL="0" rtl="0" algn="l">
              <a:spcBef>
                <a:spcPts val="1600"/>
              </a:spcBef>
              <a:spcAft>
                <a:spcPts val="0"/>
              </a:spcAft>
              <a:buNone/>
            </a:pPr>
            <a:r>
              <a:rPr lang="en" sz="1100">
                <a:solidFill>
                  <a:srgbClr val="FFF2CC"/>
                </a:solidFill>
                <a:latin typeface="Red Hat Display"/>
                <a:ea typeface="Red Hat Display"/>
                <a:cs typeface="Red Hat Display"/>
                <a:sym typeface="Red Hat Display"/>
              </a:rPr>
              <a:t>Understand that some students may have various levels of trust issues with the classroom, with authority, and with being vulnerable. So, allow </a:t>
            </a:r>
            <a:r>
              <a:rPr lang="en" sz="1100">
                <a:solidFill>
                  <a:srgbClr val="FFF2CC"/>
                </a:solidFill>
                <a:latin typeface="Red Hat Display"/>
                <a:ea typeface="Red Hat Display"/>
                <a:cs typeface="Red Hat Display"/>
                <a:sym typeface="Red Hat Display"/>
              </a:rPr>
              <a:t>students</a:t>
            </a:r>
            <a:r>
              <a:rPr lang="en" sz="1100">
                <a:solidFill>
                  <a:srgbClr val="FFF2CC"/>
                </a:solidFill>
                <a:latin typeface="Red Hat Display"/>
                <a:ea typeface="Red Hat Display"/>
                <a:cs typeface="Red Hat Display"/>
                <a:sym typeface="Red Hat Display"/>
              </a:rPr>
              <a:t> to share as much or as little as they wish. The goal is not to send students into a space they are not able to come back from. </a:t>
            </a:r>
            <a:endParaRPr sz="1100">
              <a:solidFill>
                <a:srgbClr val="FFF2CC"/>
              </a:solidFill>
              <a:latin typeface="Red Hat Display"/>
              <a:ea typeface="Red Hat Display"/>
              <a:cs typeface="Red Hat Display"/>
              <a:sym typeface="Red Hat Display"/>
            </a:endParaRPr>
          </a:p>
          <a:p>
            <a:pPr indent="0" lvl="0" marL="0" rtl="0" algn="l">
              <a:spcBef>
                <a:spcPts val="1600"/>
              </a:spcBef>
              <a:spcAft>
                <a:spcPts val="0"/>
              </a:spcAft>
              <a:buNone/>
            </a:pPr>
            <a:r>
              <a:rPr b="1" lang="en" sz="1100">
                <a:solidFill>
                  <a:srgbClr val="FFF2CC"/>
                </a:solidFill>
                <a:latin typeface="Red Hat Display"/>
                <a:ea typeface="Red Hat Display"/>
                <a:cs typeface="Red Hat Display"/>
                <a:sym typeface="Red Hat Display"/>
              </a:rPr>
              <a:t>Dear _______, </a:t>
            </a:r>
            <a:endParaRPr b="1" sz="1100">
              <a:solidFill>
                <a:srgbClr val="FFF2CC"/>
              </a:solidFill>
              <a:latin typeface="Red Hat Display"/>
              <a:ea typeface="Red Hat Display"/>
              <a:cs typeface="Red Hat Display"/>
              <a:sym typeface="Red Hat Display"/>
            </a:endParaRPr>
          </a:p>
          <a:p>
            <a:pPr indent="0" lvl="0" marL="0" rtl="0" algn="l">
              <a:spcBef>
                <a:spcPts val="1600"/>
              </a:spcBef>
              <a:spcAft>
                <a:spcPts val="0"/>
              </a:spcAft>
              <a:buNone/>
            </a:pPr>
            <a:r>
              <a:rPr b="1" lang="en" sz="1100">
                <a:solidFill>
                  <a:srgbClr val="FFF2CC"/>
                </a:solidFill>
                <a:latin typeface="Red Hat Display"/>
                <a:ea typeface="Red Hat Display"/>
                <a:cs typeface="Red Hat Display"/>
                <a:sym typeface="Red Hat Display"/>
              </a:rPr>
              <a:t>What I want to tell you is… (have students fill in blank space from here. If students are having a hard time writing on their own, you can utilize the following prompts, and instruct students to list them, in this order:</a:t>
            </a:r>
            <a:endParaRPr b="1" sz="1100">
              <a:solidFill>
                <a:srgbClr val="FFF2CC"/>
              </a:solidFill>
              <a:latin typeface="Red Hat Display"/>
              <a:ea typeface="Red Hat Display"/>
              <a:cs typeface="Red Hat Display"/>
              <a:sym typeface="Red Hat Display"/>
            </a:endParaRPr>
          </a:p>
          <a:p>
            <a:pPr indent="0" lvl="0" marL="0" rtl="0" algn="l">
              <a:spcBef>
                <a:spcPts val="1600"/>
              </a:spcBef>
              <a:spcAft>
                <a:spcPts val="0"/>
              </a:spcAft>
              <a:buNone/>
            </a:pPr>
            <a:r>
              <a:rPr b="1" lang="en" sz="1100">
                <a:solidFill>
                  <a:srgbClr val="FFF2CC"/>
                </a:solidFill>
                <a:latin typeface="Red Hat Display"/>
                <a:ea typeface="Red Hat Display"/>
                <a:cs typeface="Red Hat Display"/>
                <a:sym typeface="Red Hat Display"/>
              </a:rPr>
              <a:t>Lately, I’ve been feeling ___________. </a:t>
            </a:r>
            <a:endParaRPr b="1" sz="1100">
              <a:solidFill>
                <a:srgbClr val="FFF2CC"/>
              </a:solidFill>
              <a:latin typeface="Red Hat Display"/>
              <a:ea typeface="Red Hat Display"/>
              <a:cs typeface="Red Hat Display"/>
              <a:sym typeface="Red Hat Display"/>
            </a:endParaRPr>
          </a:p>
          <a:p>
            <a:pPr indent="0" lvl="0" marL="0" rtl="0" algn="l">
              <a:spcBef>
                <a:spcPts val="1600"/>
              </a:spcBef>
              <a:spcAft>
                <a:spcPts val="0"/>
              </a:spcAft>
              <a:buNone/>
            </a:pPr>
            <a:r>
              <a:rPr b="1" lang="en" sz="1100">
                <a:solidFill>
                  <a:srgbClr val="FFF2CC"/>
                </a:solidFill>
                <a:latin typeface="Red Hat Display"/>
                <a:ea typeface="Red Hat Display"/>
                <a:cs typeface="Red Hat Display"/>
                <a:sym typeface="Red Hat Display"/>
              </a:rPr>
              <a:t>I wonder if __________________. </a:t>
            </a:r>
            <a:endParaRPr b="1" sz="1100">
              <a:solidFill>
                <a:srgbClr val="FFF2CC"/>
              </a:solidFill>
              <a:latin typeface="Red Hat Display"/>
              <a:ea typeface="Red Hat Display"/>
              <a:cs typeface="Red Hat Display"/>
              <a:sym typeface="Red Hat Display"/>
            </a:endParaRPr>
          </a:p>
          <a:p>
            <a:pPr indent="0" lvl="0" marL="0" rtl="0" algn="l">
              <a:spcBef>
                <a:spcPts val="1600"/>
              </a:spcBef>
              <a:spcAft>
                <a:spcPts val="1600"/>
              </a:spcAft>
              <a:buNone/>
            </a:pPr>
            <a:r>
              <a:rPr b="1" lang="en" sz="1100">
                <a:solidFill>
                  <a:srgbClr val="FFF2CC"/>
                </a:solidFill>
                <a:latin typeface="Red Hat Display"/>
                <a:ea typeface="Red Hat Display"/>
                <a:cs typeface="Red Hat Display"/>
                <a:sym typeface="Red Hat Display"/>
              </a:rPr>
              <a:t>Still, I know that ____________________. </a:t>
            </a:r>
            <a:endParaRPr b="1" sz="1100">
              <a:solidFill>
                <a:srgbClr val="FFF2CC"/>
              </a:solidFill>
              <a:latin typeface="Red Hat Display"/>
              <a:ea typeface="Red Hat Display"/>
              <a:cs typeface="Red Hat Display"/>
              <a:sym typeface="Red Hat Display"/>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00FF"/>
        </a:solidFill>
      </p:bgPr>
    </p:bg>
    <p:spTree>
      <p:nvGrpSpPr>
        <p:cNvPr id="338" name="Shape 338"/>
        <p:cNvGrpSpPr/>
        <p:nvPr/>
      </p:nvGrpSpPr>
      <p:grpSpPr>
        <a:xfrm>
          <a:off x="0" y="0"/>
          <a:ext cx="0" cy="0"/>
          <a:chOff x="0" y="0"/>
          <a:chExt cx="0" cy="0"/>
        </a:xfrm>
      </p:grpSpPr>
      <p:sp>
        <p:nvSpPr>
          <p:cNvPr id="339" name="Google Shape;339;p22"/>
          <p:cNvSpPr txBox="1"/>
          <p:nvPr>
            <p:ph type="title"/>
          </p:nvPr>
        </p:nvSpPr>
        <p:spPr>
          <a:xfrm>
            <a:off x="12276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FF00FF"/>
                </a:solidFill>
                <a:latin typeface="Red Hat Display"/>
                <a:ea typeface="Red Hat Display"/>
                <a:cs typeface="Red Hat Display"/>
                <a:sym typeface="Red Hat Display"/>
              </a:rPr>
              <a:t>Activity #3: Vows &amp; Vision Board (35 minutes)</a:t>
            </a:r>
            <a:endParaRPr sz="2400">
              <a:solidFill>
                <a:srgbClr val="FF00FF"/>
              </a:solidFill>
              <a:latin typeface="Red Hat Display"/>
              <a:ea typeface="Red Hat Display"/>
              <a:cs typeface="Red Hat Display"/>
              <a:sym typeface="Red Hat Display"/>
            </a:endParaRPr>
          </a:p>
        </p:txBody>
      </p:sp>
      <p:sp>
        <p:nvSpPr>
          <p:cNvPr id="340" name="Google Shape;340;p22"/>
          <p:cNvSpPr txBox="1"/>
          <p:nvPr>
            <p:ph idx="1" type="body"/>
          </p:nvPr>
        </p:nvSpPr>
        <p:spPr>
          <a:xfrm>
            <a:off x="1196075" y="12675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FFF2CC"/>
                </a:solidFill>
                <a:latin typeface="Red Hat Display"/>
                <a:ea typeface="Red Hat Display"/>
                <a:cs typeface="Red Hat Display"/>
                <a:sym typeface="Red Hat Display"/>
              </a:rPr>
              <a:t>Ask students, what is the definition of a </a:t>
            </a:r>
            <a:endParaRPr sz="1200">
              <a:solidFill>
                <a:srgbClr val="FFF2CC"/>
              </a:solidFill>
              <a:latin typeface="Red Hat Display"/>
              <a:ea typeface="Red Hat Display"/>
              <a:cs typeface="Red Hat Display"/>
              <a:sym typeface="Red Hat Display"/>
            </a:endParaRPr>
          </a:p>
          <a:p>
            <a:pPr indent="0" lvl="0" marL="0" rtl="0" algn="l">
              <a:spcBef>
                <a:spcPts val="1600"/>
              </a:spcBef>
              <a:spcAft>
                <a:spcPts val="0"/>
              </a:spcAft>
              <a:buNone/>
            </a:pPr>
            <a:r>
              <a:rPr b="1" lang="en" sz="1700">
                <a:solidFill>
                  <a:srgbClr val="FFF2CC"/>
                </a:solidFill>
                <a:latin typeface="Red Hat Display"/>
                <a:ea typeface="Red Hat Display"/>
                <a:cs typeface="Red Hat Display"/>
                <a:sym typeface="Red Hat Display"/>
              </a:rPr>
              <a:t>VISION?</a:t>
            </a:r>
            <a:br>
              <a:rPr lang="en" sz="1200">
                <a:solidFill>
                  <a:srgbClr val="FFF2CC"/>
                </a:solidFill>
                <a:latin typeface="Red Hat Display"/>
                <a:ea typeface="Red Hat Display"/>
                <a:cs typeface="Red Hat Display"/>
                <a:sym typeface="Red Hat Display"/>
              </a:rPr>
            </a:br>
            <a:br>
              <a:rPr lang="en" sz="1200">
                <a:solidFill>
                  <a:srgbClr val="FFF2CC"/>
                </a:solidFill>
                <a:latin typeface="Red Hat Display"/>
                <a:ea typeface="Red Hat Display"/>
                <a:cs typeface="Red Hat Display"/>
                <a:sym typeface="Red Hat Display"/>
              </a:rPr>
            </a:br>
            <a:r>
              <a:rPr lang="en" sz="1200">
                <a:solidFill>
                  <a:srgbClr val="FFF2CC"/>
                </a:solidFill>
                <a:latin typeface="Red Hat Display"/>
                <a:ea typeface="Red Hat Display"/>
                <a:cs typeface="Red Hat Display"/>
                <a:sym typeface="Red Hat Display"/>
              </a:rPr>
              <a:t>Take some responses.</a:t>
            </a:r>
            <a:endParaRPr sz="1200">
              <a:solidFill>
                <a:srgbClr val="FFF2CC"/>
              </a:solidFill>
              <a:latin typeface="Red Hat Display"/>
              <a:ea typeface="Red Hat Display"/>
              <a:cs typeface="Red Hat Display"/>
              <a:sym typeface="Red Hat Display"/>
            </a:endParaRPr>
          </a:p>
          <a:p>
            <a:pPr indent="0" lvl="0" marL="0" rtl="0" algn="l">
              <a:spcBef>
                <a:spcPts val="1600"/>
              </a:spcBef>
              <a:spcAft>
                <a:spcPts val="0"/>
              </a:spcAft>
              <a:buNone/>
            </a:pPr>
            <a:r>
              <a:t/>
            </a:r>
            <a:endParaRPr sz="1200">
              <a:solidFill>
                <a:srgbClr val="FFF2CC"/>
              </a:solidFill>
              <a:latin typeface="Red Hat Display"/>
              <a:ea typeface="Red Hat Display"/>
              <a:cs typeface="Red Hat Display"/>
              <a:sym typeface="Red Hat Display"/>
            </a:endParaRPr>
          </a:p>
          <a:p>
            <a:pPr indent="0" lvl="0" marL="0" rtl="0" algn="l">
              <a:spcBef>
                <a:spcPts val="1600"/>
              </a:spcBef>
              <a:spcAft>
                <a:spcPts val="0"/>
              </a:spcAft>
              <a:buNone/>
            </a:pPr>
            <a:r>
              <a:rPr lang="en" sz="1200">
                <a:solidFill>
                  <a:srgbClr val="FFF2CC"/>
                </a:solidFill>
                <a:latin typeface="Red Hat Display"/>
                <a:ea typeface="Red Hat Display"/>
                <a:cs typeface="Red Hat Display"/>
                <a:sym typeface="Red Hat Display"/>
              </a:rPr>
              <a:t>Then, ask students what is the definition of a </a:t>
            </a:r>
            <a:endParaRPr sz="1200">
              <a:solidFill>
                <a:srgbClr val="FFF2CC"/>
              </a:solidFill>
              <a:latin typeface="Red Hat Display"/>
              <a:ea typeface="Red Hat Display"/>
              <a:cs typeface="Red Hat Display"/>
              <a:sym typeface="Red Hat Display"/>
            </a:endParaRPr>
          </a:p>
          <a:p>
            <a:pPr indent="0" lvl="0" marL="0" rtl="0" algn="l">
              <a:spcBef>
                <a:spcPts val="1600"/>
              </a:spcBef>
              <a:spcAft>
                <a:spcPts val="0"/>
              </a:spcAft>
              <a:buNone/>
            </a:pPr>
            <a:r>
              <a:rPr b="1" lang="en" sz="1700">
                <a:solidFill>
                  <a:srgbClr val="FFF2CC"/>
                </a:solidFill>
                <a:latin typeface="Red Hat Display"/>
                <a:ea typeface="Red Hat Display"/>
                <a:cs typeface="Red Hat Display"/>
                <a:sym typeface="Red Hat Display"/>
              </a:rPr>
              <a:t>VOW?</a:t>
            </a:r>
            <a:endParaRPr b="1" sz="1700">
              <a:solidFill>
                <a:srgbClr val="FFF2CC"/>
              </a:solidFill>
              <a:latin typeface="Red Hat Display"/>
              <a:ea typeface="Red Hat Display"/>
              <a:cs typeface="Red Hat Display"/>
              <a:sym typeface="Red Hat Display"/>
            </a:endParaRPr>
          </a:p>
          <a:p>
            <a:pPr indent="0" lvl="0" marL="0" rtl="0" algn="l">
              <a:spcBef>
                <a:spcPts val="1600"/>
              </a:spcBef>
              <a:spcAft>
                <a:spcPts val="0"/>
              </a:spcAft>
              <a:buNone/>
            </a:pPr>
            <a:r>
              <a:rPr lang="en" sz="1200">
                <a:solidFill>
                  <a:srgbClr val="FFF2CC"/>
                </a:solidFill>
                <a:latin typeface="Red Hat Display"/>
                <a:ea typeface="Red Hat Display"/>
                <a:cs typeface="Red Hat Display"/>
                <a:sym typeface="Red Hat Display"/>
              </a:rPr>
              <a:t>Take a few responses here.</a:t>
            </a:r>
            <a:endParaRPr sz="1200">
              <a:solidFill>
                <a:srgbClr val="FFF2CC"/>
              </a:solidFill>
              <a:latin typeface="Red Hat Display"/>
              <a:ea typeface="Red Hat Display"/>
              <a:cs typeface="Red Hat Display"/>
              <a:sym typeface="Red Hat Display"/>
            </a:endParaRPr>
          </a:p>
          <a:p>
            <a:pPr indent="0" lvl="0" marL="0" rtl="0" algn="l">
              <a:spcBef>
                <a:spcPts val="1600"/>
              </a:spcBef>
              <a:spcAft>
                <a:spcPts val="0"/>
              </a:spcAft>
              <a:buNone/>
            </a:pPr>
            <a:r>
              <a:rPr lang="en" sz="1200">
                <a:solidFill>
                  <a:srgbClr val="FFF2CC"/>
                </a:solidFill>
                <a:latin typeface="Red Hat Display"/>
                <a:ea typeface="Red Hat Display"/>
                <a:cs typeface="Red Hat Display"/>
                <a:sym typeface="Red Hat Display"/>
              </a:rPr>
              <a:t>From here, instruct students that they will work on </a:t>
            </a:r>
            <a:r>
              <a:rPr lang="en" sz="1200">
                <a:solidFill>
                  <a:srgbClr val="FFF2CC"/>
                </a:solidFill>
                <a:latin typeface="Red Hat Display"/>
                <a:ea typeface="Red Hat Display"/>
                <a:cs typeface="Red Hat Display"/>
                <a:sym typeface="Red Hat Display"/>
              </a:rPr>
              <a:t>creating</a:t>
            </a:r>
            <a:r>
              <a:rPr lang="en" sz="1200">
                <a:solidFill>
                  <a:srgbClr val="FFF2CC"/>
                </a:solidFill>
                <a:latin typeface="Red Hat Display"/>
                <a:ea typeface="Red Hat Display"/>
                <a:cs typeface="Red Hat Display"/>
                <a:sym typeface="Red Hat Display"/>
              </a:rPr>
              <a:t> a vision board, incorporating vows that they have written to themselves. (please see next slide for more information)</a:t>
            </a:r>
            <a:endParaRPr sz="1200">
              <a:solidFill>
                <a:srgbClr val="FFF2CC"/>
              </a:solidFill>
              <a:latin typeface="Red Hat Display"/>
              <a:ea typeface="Red Hat Display"/>
              <a:cs typeface="Red Hat Display"/>
              <a:sym typeface="Red Hat Display"/>
            </a:endParaRPr>
          </a:p>
          <a:p>
            <a:pPr indent="0" lvl="0" marL="0" rtl="0" algn="l">
              <a:spcBef>
                <a:spcPts val="1600"/>
              </a:spcBef>
              <a:spcAft>
                <a:spcPts val="1600"/>
              </a:spcAft>
              <a:buNone/>
            </a:pPr>
            <a:r>
              <a:t/>
            </a:r>
            <a:endParaRPr sz="1200">
              <a:solidFill>
                <a:srgbClr val="FFF2CC"/>
              </a:solidFill>
              <a:latin typeface="Red Hat Display"/>
              <a:ea typeface="Red Hat Display"/>
              <a:cs typeface="Red Hat Display"/>
              <a:sym typeface="Red Hat Display"/>
            </a:endParaRPr>
          </a:p>
        </p:txBody>
      </p:sp>
      <p:pic>
        <p:nvPicPr>
          <p:cNvPr id="341" name="Google Shape;341;p22"/>
          <p:cNvPicPr preferRelativeResize="0"/>
          <p:nvPr/>
        </p:nvPicPr>
        <p:blipFill>
          <a:blip r:embed="rId3">
            <a:alphaModFix/>
          </a:blip>
          <a:stretch>
            <a:fillRect/>
          </a:stretch>
        </p:blipFill>
        <p:spPr>
          <a:xfrm>
            <a:off x="4946025" y="1497650"/>
            <a:ext cx="3625175" cy="20301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00FF"/>
        </a:solidFill>
      </p:bgPr>
    </p:bg>
    <p:spTree>
      <p:nvGrpSpPr>
        <p:cNvPr id="345" name="Shape 345"/>
        <p:cNvGrpSpPr/>
        <p:nvPr/>
      </p:nvGrpSpPr>
      <p:grpSpPr>
        <a:xfrm>
          <a:off x="0" y="0"/>
          <a:ext cx="0" cy="0"/>
          <a:chOff x="0" y="0"/>
          <a:chExt cx="0" cy="0"/>
        </a:xfrm>
      </p:grpSpPr>
      <p:sp>
        <p:nvSpPr>
          <p:cNvPr id="346" name="Google Shape;346;p23"/>
          <p:cNvSpPr txBox="1"/>
          <p:nvPr>
            <p:ph type="title"/>
          </p:nvPr>
        </p:nvSpPr>
        <p:spPr>
          <a:xfrm>
            <a:off x="12276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00FF"/>
                </a:solidFill>
                <a:latin typeface="Red Hat Display"/>
                <a:ea typeface="Red Hat Display"/>
                <a:cs typeface="Red Hat Display"/>
                <a:sym typeface="Red Hat Display"/>
              </a:rPr>
              <a:t>Activity #3.1: Making Vows (10 minutes) </a:t>
            </a:r>
            <a:endParaRPr>
              <a:solidFill>
                <a:srgbClr val="FF00FF"/>
              </a:solidFill>
              <a:latin typeface="Red Hat Display"/>
              <a:ea typeface="Red Hat Display"/>
              <a:cs typeface="Red Hat Display"/>
              <a:sym typeface="Red Hat Display"/>
            </a:endParaRPr>
          </a:p>
        </p:txBody>
      </p:sp>
      <p:sp>
        <p:nvSpPr>
          <p:cNvPr id="347" name="Google Shape;347;p23"/>
          <p:cNvSpPr txBox="1"/>
          <p:nvPr>
            <p:ph idx="1" type="body"/>
          </p:nvPr>
        </p:nvSpPr>
        <p:spPr>
          <a:xfrm>
            <a:off x="1196075" y="11913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F2CC"/>
                </a:solidFill>
                <a:latin typeface="Red Hat Display"/>
                <a:ea typeface="Red Hat Display"/>
                <a:cs typeface="Red Hat Display"/>
                <a:sym typeface="Red Hat Display"/>
              </a:rPr>
              <a:t>On a sheet of paper, ask </a:t>
            </a:r>
            <a:r>
              <a:rPr lang="en" sz="1100">
                <a:solidFill>
                  <a:srgbClr val="FFF2CC"/>
                </a:solidFill>
                <a:latin typeface="Red Hat Display"/>
                <a:ea typeface="Red Hat Display"/>
                <a:cs typeface="Red Hat Display"/>
                <a:sym typeface="Red Hat Display"/>
              </a:rPr>
              <a:t>students</a:t>
            </a:r>
            <a:r>
              <a:rPr lang="en" sz="1100">
                <a:solidFill>
                  <a:srgbClr val="FFF2CC"/>
                </a:solidFill>
                <a:latin typeface="Red Hat Display"/>
                <a:ea typeface="Red Hat Display"/>
                <a:cs typeface="Red Hat Display"/>
                <a:sym typeface="Red Hat Display"/>
              </a:rPr>
              <a:t> to create a poem, listing at least 5 VOWS for themselves. Have them skip lines between each vow, as they will cut these out and add them to their vision boards. Ask them to be specific! Please see the example below:</a:t>
            </a:r>
            <a:endParaRPr sz="1100">
              <a:solidFill>
                <a:srgbClr val="FFF2CC"/>
              </a:solidFill>
              <a:latin typeface="Red Hat Display"/>
              <a:ea typeface="Red Hat Display"/>
              <a:cs typeface="Red Hat Display"/>
              <a:sym typeface="Red Hat Display"/>
            </a:endParaRPr>
          </a:p>
          <a:p>
            <a:pPr indent="0" lvl="0" marL="0" rtl="0" algn="l">
              <a:spcBef>
                <a:spcPts val="1600"/>
              </a:spcBef>
              <a:spcAft>
                <a:spcPts val="0"/>
              </a:spcAft>
              <a:buNone/>
            </a:pPr>
            <a:r>
              <a:rPr b="1" lang="en" sz="1100">
                <a:solidFill>
                  <a:srgbClr val="FFF2CC"/>
                </a:solidFill>
                <a:latin typeface="Red Hat Display"/>
                <a:ea typeface="Red Hat Display"/>
                <a:cs typeface="Red Hat Display"/>
                <a:sym typeface="Red Hat Display"/>
              </a:rPr>
              <a:t>Today, I vow to treat myself with love, even if I make a mistake.</a:t>
            </a:r>
            <a:endParaRPr b="1" sz="1100">
              <a:solidFill>
                <a:srgbClr val="FFF2CC"/>
              </a:solidFill>
              <a:latin typeface="Red Hat Display"/>
              <a:ea typeface="Red Hat Display"/>
              <a:cs typeface="Red Hat Display"/>
              <a:sym typeface="Red Hat Display"/>
            </a:endParaRPr>
          </a:p>
          <a:p>
            <a:pPr indent="0" lvl="0" marL="0" rtl="0" algn="l">
              <a:spcBef>
                <a:spcPts val="1600"/>
              </a:spcBef>
              <a:spcAft>
                <a:spcPts val="0"/>
              </a:spcAft>
              <a:buNone/>
            </a:pPr>
            <a:r>
              <a:rPr b="1" lang="en" sz="1100">
                <a:solidFill>
                  <a:srgbClr val="FFF2CC"/>
                </a:solidFill>
                <a:latin typeface="Red Hat Display"/>
                <a:ea typeface="Red Hat Display"/>
                <a:cs typeface="Red Hat Display"/>
                <a:sym typeface="Red Hat Display"/>
              </a:rPr>
              <a:t>I vow to keep a cool head, even when things don’t go my way.</a:t>
            </a:r>
            <a:endParaRPr b="1" sz="1100">
              <a:solidFill>
                <a:srgbClr val="FFF2CC"/>
              </a:solidFill>
              <a:latin typeface="Red Hat Display"/>
              <a:ea typeface="Red Hat Display"/>
              <a:cs typeface="Red Hat Display"/>
              <a:sym typeface="Red Hat Display"/>
            </a:endParaRPr>
          </a:p>
          <a:p>
            <a:pPr indent="0" lvl="0" marL="0" rtl="0" algn="l">
              <a:spcBef>
                <a:spcPts val="1600"/>
              </a:spcBef>
              <a:spcAft>
                <a:spcPts val="0"/>
              </a:spcAft>
              <a:buNone/>
            </a:pPr>
            <a:r>
              <a:rPr b="1" lang="en" sz="1100">
                <a:solidFill>
                  <a:srgbClr val="FFF2CC"/>
                </a:solidFill>
                <a:latin typeface="Red Hat Display"/>
                <a:ea typeface="Red Hat Display"/>
                <a:cs typeface="Red Hat Display"/>
                <a:sym typeface="Red Hat Display"/>
              </a:rPr>
              <a:t>I vow to overcome any obstacle before me.</a:t>
            </a:r>
            <a:endParaRPr b="1" sz="1100">
              <a:solidFill>
                <a:srgbClr val="FFF2CC"/>
              </a:solidFill>
              <a:latin typeface="Red Hat Display"/>
              <a:ea typeface="Red Hat Display"/>
              <a:cs typeface="Red Hat Display"/>
              <a:sym typeface="Red Hat Display"/>
            </a:endParaRPr>
          </a:p>
          <a:p>
            <a:pPr indent="0" lvl="0" marL="0" rtl="0" algn="l">
              <a:spcBef>
                <a:spcPts val="1600"/>
              </a:spcBef>
              <a:spcAft>
                <a:spcPts val="0"/>
              </a:spcAft>
              <a:buNone/>
            </a:pPr>
            <a:r>
              <a:rPr b="1" lang="en" sz="1100">
                <a:solidFill>
                  <a:srgbClr val="FFF2CC"/>
                </a:solidFill>
                <a:latin typeface="Red Hat Display"/>
                <a:ea typeface="Red Hat Display"/>
                <a:cs typeface="Red Hat Display"/>
                <a:sym typeface="Red Hat Display"/>
              </a:rPr>
              <a:t>I vow to not let my anxiety absorb me. </a:t>
            </a:r>
            <a:endParaRPr b="1" sz="1100">
              <a:solidFill>
                <a:srgbClr val="FFF2CC"/>
              </a:solidFill>
              <a:latin typeface="Red Hat Display"/>
              <a:ea typeface="Red Hat Display"/>
              <a:cs typeface="Red Hat Display"/>
              <a:sym typeface="Red Hat Display"/>
            </a:endParaRPr>
          </a:p>
          <a:p>
            <a:pPr indent="0" lvl="0" marL="0" rtl="0" algn="l">
              <a:spcBef>
                <a:spcPts val="1600"/>
              </a:spcBef>
              <a:spcAft>
                <a:spcPts val="0"/>
              </a:spcAft>
              <a:buNone/>
            </a:pPr>
            <a:r>
              <a:rPr b="1" lang="en" sz="1100">
                <a:solidFill>
                  <a:srgbClr val="FFF2CC"/>
                </a:solidFill>
                <a:latin typeface="Red Hat Display"/>
                <a:ea typeface="Red Hat Display"/>
                <a:cs typeface="Red Hat Display"/>
                <a:sym typeface="Red Hat Display"/>
              </a:rPr>
              <a:t>Even if I don’t see a change in the immediate</a:t>
            </a:r>
            <a:endParaRPr b="1" sz="1100">
              <a:solidFill>
                <a:srgbClr val="FFF2CC"/>
              </a:solidFill>
              <a:latin typeface="Red Hat Display"/>
              <a:ea typeface="Red Hat Display"/>
              <a:cs typeface="Red Hat Display"/>
              <a:sym typeface="Red Hat Display"/>
            </a:endParaRPr>
          </a:p>
          <a:p>
            <a:pPr indent="0" lvl="0" marL="0" rtl="0" algn="l">
              <a:spcBef>
                <a:spcPts val="1600"/>
              </a:spcBef>
              <a:spcAft>
                <a:spcPts val="0"/>
              </a:spcAft>
              <a:buNone/>
            </a:pPr>
            <a:r>
              <a:rPr b="1" lang="en" sz="1100">
                <a:solidFill>
                  <a:srgbClr val="FFF2CC"/>
                </a:solidFill>
                <a:latin typeface="Red Hat Display"/>
                <a:ea typeface="Red Hat Display"/>
                <a:cs typeface="Red Hat Display"/>
                <a:sym typeface="Red Hat Display"/>
              </a:rPr>
              <a:t>I know because I set these vows, eventually, I will believe in it. </a:t>
            </a:r>
            <a:endParaRPr b="1" sz="1100">
              <a:solidFill>
                <a:srgbClr val="FFF2CC"/>
              </a:solidFill>
              <a:latin typeface="Red Hat Display"/>
              <a:ea typeface="Red Hat Display"/>
              <a:cs typeface="Red Hat Display"/>
              <a:sym typeface="Red Hat Display"/>
            </a:endParaRPr>
          </a:p>
          <a:p>
            <a:pPr indent="0" lvl="0" marL="0" rtl="0" algn="l">
              <a:spcBef>
                <a:spcPts val="1600"/>
              </a:spcBef>
              <a:spcAft>
                <a:spcPts val="0"/>
              </a:spcAft>
              <a:buNone/>
            </a:pPr>
            <a:r>
              <a:rPr i="1" lang="en" sz="900">
                <a:solidFill>
                  <a:srgbClr val="FFF2CC"/>
                </a:solidFill>
                <a:latin typeface="Red Hat Display"/>
                <a:ea typeface="Red Hat Display"/>
                <a:cs typeface="Red Hat Display"/>
                <a:sym typeface="Red Hat Display"/>
              </a:rPr>
              <a:t>Note: Sometimes, anxiety and depression can make it difficult to see beyond their current painful space. If some students have a hard time, have them write certain adjectives that describe their aspirations or desires (I want to be rich, I want to be happy, I want to be loved, I want to change the world for the better). </a:t>
            </a:r>
            <a:endParaRPr i="1" sz="900">
              <a:solidFill>
                <a:srgbClr val="FFF2CC"/>
              </a:solidFill>
              <a:latin typeface="Red Hat Display"/>
              <a:ea typeface="Red Hat Display"/>
              <a:cs typeface="Red Hat Display"/>
              <a:sym typeface="Red Hat Display"/>
            </a:endParaRPr>
          </a:p>
          <a:p>
            <a:pPr indent="0" lvl="0" marL="0" rtl="0" algn="l">
              <a:spcBef>
                <a:spcPts val="0"/>
              </a:spcBef>
              <a:spcAft>
                <a:spcPts val="0"/>
              </a:spcAft>
              <a:buNone/>
            </a:pPr>
            <a:r>
              <a:t/>
            </a:r>
            <a:endParaRPr b="1" sz="1100">
              <a:solidFill>
                <a:srgbClr val="FFF2CC"/>
              </a:solidFill>
              <a:latin typeface="Red Hat Display"/>
              <a:ea typeface="Red Hat Display"/>
              <a:cs typeface="Red Hat Display"/>
              <a:sym typeface="Red Hat Display"/>
            </a:endParaRPr>
          </a:p>
          <a:p>
            <a:pPr indent="0" lvl="0" marL="0" rtl="0" algn="l">
              <a:spcBef>
                <a:spcPts val="1600"/>
              </a:spcBef>
              <a:spcAft>
                <a:spcPts val="1600"/>
              </a:spcAft>
              <a:buNone/>
            </a:pPr>
            <a:r>
              <a:t/>
            </a:r>
            <a:endParaRPr sz="1100">
              <a:solidFill>
                <a:srgbClr val="FFF2CC"/>
              </a:solidFill>
              <a:latin typeface="Red Hat Display"/>
              <a:ea typeface="Red Hat Display"/>
              <a:cs typeface="Red Hat Display"/>
              <a:sym typeface="Red Hat Display"/>
            </a:endParaRPr>
          </a:p>
        </p:txBody>
      </p:sp>
      <p:pic>
        <p:nvPicPr>
          <p:cNvPr id="348" name="Google Shape;348;p23"/>
          <p:cNvPicPr preferRelativeResize="0"/>
          <p:nvPr/>
        </p:nvPicPr>
        <p:blipFill rotWithShape="1">
          <a:blip r:embed="rId3">
            <a:alphaModFix/>
          </a:blip>
          <a:srcRect b="35215" l="11614" r="11260" t="22626"/>
          <a:stretch/>
        </p:blipFill>
        <p:spPr>
          <a:xfrm>
            <a:off x="5866200" y="2162800"/>
            <a:ext cx="2890400" cy="15798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00FF"/>
        </a:solidFill>
      </p:bgPr>
    </p:bg>
    <p:spTree>
      <p:nvGrpSpPr>
        <p:cNvPr id="352" name="Shape 352"/>
        <p:cNvGrpSpPr/>
        <p:nvPr/>
      </p:nvGrpSpPr>
      <p:grpSpPr>
        <a:xfrm>
          <a:off x="0" y="0"/>
          <a:ext cx="0" cy="0"/>
          <a:chOff x="0" y="0"/>
          <a:chExt cx="0" cy="0"/>
        </a:xfrm>
      </p:grpSpPr>
      <p:sp>
        <p:nvSpPr>
          <p:cNvPr id="353" name="Google Shape;353;p24"/>
          <p:cNvSpPr txBox="1"/>
          <p:nvPr>
            <p:ph type="title"/>
          </p:nvPr>
        </p:nvSpPr>
        <p:spPr>
          <a:xfrm>
            <a:off x="12276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300">
                <a:solidFill>
                  <a:srgbClr val="FF00FF"/>
                </a:solidFill>
                <a:latin typeface="Red Hat Display"/>
                <a:ea typeface="Red Hat Display"/>
                <a:cs typeface="Red Hat Display"/>
                <a:sym typeface="Red Hat Display"/>
              </a:rPr>
              <a:t>Activity #3.2: Visualizing The Vision (25 minutes)</a:t>
            </a:r>
            <a:endParaRPr sz="2300">
              <a:solidFill>
                <a:srgbClr val="FF00FF"/>
              </a:solidFill>
              <a:latin typeface="Red Hat Display"/>
              <a:ea typeface="Red Hat Display"/>
              <a:cs typeface="Red Hat Display"/>
              <a:sym typeface="Red Hat Display"/>
            </a:endParaRPr>
          </a:p>
        </p:txBody>
      </p:sp>
      <p:sp>
        <p:nvSpPr>
          <p:cNvPr id="354" name="Google Shape;354;p24"/>
          <p:cNvSpPr txBox="1"/>
          <p:nvPr>
            <p:ph idx="1" type="body"/>
          </p:nvPr>
        </p:nvSpPr>
        <p:spPr>
          <a:xfrm>
            <a:off x="1169150" y="1204725"/>
            <a:ext cx="75381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F2CC"/>
                </a:solidFill>
                <a:latin typeface="Red Hat Display"/>
                <a:ea typeface="Red Hat Display"/>
                <a:cs typeface="Red Hat Display"/>
                <a:sym typeface="Red Hat Display"/>
              </a:rPr>
              <a:t>This is where you get to bring those magazines out!</a:t>
            </a:r>
            <a:r>
              <a:rPr lang="en" sz="1100">
                <a:solidFill>
                  <a:srgbClr val="FFF2CC"/>
                </a:solidFill>
                <a:latin typeface="Red Hat Display"/>
                <a:ea typeface="Red Hat Display"/>
                <a:cs typeface="Red Hat Display"/>
                <a:sym typeface="Red Hat Display"/>
              </a:rPr>
              <a:t> Here, students are given creative freedom to cut out words, phrases, and images that speak to their future (or current) visions and aspirations for their lives. </a:t>
            </a:r>
            <a:endParaRPr sz="1100">
              <a:solidFill>
                <a:srgbClr val="FFF2CC"/>
              </a:solidFill>
              <a:latin typeface="Red Hat Display"/>
              <a:ea typeface="Red Hat Display"/>
              <a:cs typeface="Red Hat Display"/>
              <a:sym typeface="Red Hat Display"/>
            </a:endParaRPr>
          </a:p>
          <a:p>
            <a:pPr indent="-298450" lvl="0" marL="457200" rtl="0" algn="l">
              <a:spcBef>
                <a:spcPts val="1600"/>
              </a:spcBef>
              <a:spcAft>
                <a:spcPts val="0"/>
              </a:spcAft>
              <a:buClr>
                <a:srgbClr val="FFF2CC"/>
              </a:buClr>
              <a:buSzPts val="1100"/>
              <a:buFont typeface="Red Hat Display"/>
              <a:buChar char="●"/>
            </a:pPr>
            <a:r>
              <a:rPr lang="en" sz="1100">
                <a:solidFill>
                  <a:srgbClr val="FFF2CC"/>
                </a:solidFill>
                <a:latin typeface="Red Hat Display"/>
                <a:ea typeface="Red Hat Display"/>
                <a:cs typeface="Red Hat Display"/>
                <a:sym typeface="Red Hat Display"/>
              </a:rPr>
              <a:t>If students want to travel, have them cut out images of airplanes or cars, or dream destinations (if high school, this vision can be right around the corner, with Learner’s Permits)!</a:t>
            </a:r>
            <a:endParaRPr sz="1100">
              <a:solidFill>
                <a:srgbClr val="FFF2CC"/>
              </a:solidFill>
              <a:latin typeface="Red Hat Display"/>
              <a:ea typeface="Red Hat Display"/>
              <a:cs typeface="Red Hat Display"/>
              <a:sym typeface="Red Hat Display"/>
            </a:endParaRPr>
          </a:p>
          <a:p>
            <a:pPr indent="-298450" lvl="0" marL="457200" rtl="0" algn="l">
              <a:spcBef>
                <a:spcPts val="0"/>
              </a:spcBef>
              <a:spcAft>
                <a:spcPts val="0"/>
              </a:spcAft>
              <a:buClr>
                <a:srgbClr val="FFF2CC"/>
              </a:buClr>
              <a:buSzPts val="1100"/>
              <a:buFont typeface="Red Hat Display"/>
              <a:buChar char="●"/>
            </a:pPr>
            <a:r>
              <a:rPr lang="en" sz="1100">
                <a:solidFill>
                  <a:srgbClr val="FFF2CC"/>
                </a:solidFill>
                <a:latin typeface="Red Hat Display"/>
                <a:ea typeface="Red Hat Display"/>
                <a:cs typeface="Red Hat Display"/>
                <a:sym typeface="Red Hat Display"/>
              </a:rPr>
              <a:t>If students want to be singers or actors, have them cut out images of their favorite musicians or actors.</a:t>
            </a:r>
            <a:endParaRPr sz="1100">
              <a:solidFill>
                <a:srgbClr val="FFF2CC"/>
              </a:solidFill>
              <a:latin typeface="Red Hat Display"/>
              <a:ea typeface="Red Hat Display"/>
              <a:cs typeface="Red Hat Display"/>
              <a:sym typeface="Red Hat Display"/>
            </a:endParaRPr>
          </a:p>
          <a:p>
            <a:pPr indent="-298450" lvl="0" marL="457200" rtl="0" algn="l">
              <a:spcBef>
                <a:spcPts val="0"/>
              </a:spcBef>
              <a:spcAft>
                <a:spcPts val="0"/>
              </a:spcAft>
              <a:buClr>
                <a:srgbClr val="FFF2CC"/>
              </a:buClr>
              <a:buSzPts val="1100"/>
              <a:buFont typeface="Red Hat Display"/>
              <a:buChar char="●"/>
            </a:pPr>
            <a:r>
              <a:rPr lang="en" sz="1100">
                <a:solidFill>
                  <a:srgbClr val="FFF2CC"/>
                </a:solidFill>
                <a:latin typeface="Red Hat Display"/>
                <a:ea typeface="Red Hat Display"/>
                <a:cs typeface="Red Hat Display"/>
                <a:sym typeface="Red Hat Display"/>
              </a:rPr>
              <a:t>If students want to create change in the world in some way, have them cut out an image of some issue they’d hope to change. </a:t>
            </a:r>
            <a:endParaRPr sz="1100">
              <a:solidFill>
                <a:srgbClr val="FFF2CC"/>
              </a:solidFill>
              <a:latin typeface="Red Hat Display"/>
              <a:ea typeface="Red Hat Display"/>
              <a:cs typeface="Red Hat Display"/>
              <a:sym typeface="Red Hat Display"/>
            </a:endParaRPr>
          </a:p>
          <a:p>
            <a:pPr indent="0" lvl="0" marL="0" rtl="0" algn="l">
              <a:spcBef>
                <a:spcPts val="1600"/>
              </a:spcBef>
              <a:spcAft>
                <a:spcPts val="0"/>
              </a:spcAft>
              <a:buNone/>
            </a:pPr>
            <a:r>
              <a:rPr lang="en" sz="1100">
                <a:solidFill>
                  <a:srgbClr val="FFF2CC"/>
                </a:solidFill>
                <a:latin typeface="Red Hat Display"/>
                <a:ea typeface="Red Hat Display"/>
                <a:cs typeface="Red Hat Display"/>
                <a:sym typeface="Red Hat Display"/>
              </a:rPr>
              <a:t>Remind students that they can’t bring their aspirations into reality without first visualizing them, believing they deserve this vision, and making space for it to arise! </a:t>
            </a:r>
            <a:endParaRPr sz="1100">
              <a:solidFill>
                <a:srgbClr val="FFF2CC"/>
              </a:solidFill>
              <a:latin typeface="Red Hat Display"/>
              <a:ea typeface="Red Hat Display"/>
              <a:cs typeface="Red Hat Display"/>
              <a:sym typeface="Red Hat Display"/>
            </a:endParaRPr>
          </a:p>
          <a:p>
            <a:pPr indent="0" lvl="0" marL="0" rtl="0" algn="l">
              <a:spcBef>
                <a:spcPts val="1600"/>
              </a:spcBef>
              <a:spcAft>
                <a:spcPts val="0"/>
              </a:spcAft>
              <a:buNone/>
            </a:pPr>
            <a:r>
              <a:rPr lang="en" sz="1100">
                <a:solidFill>
                  <a:srgbClr val="FFF2CC"/>
                </a:solidFill>
                <a:latin typeface="Red Hat Display"/>
                <a:ea typeface="Red Hat Display"/>
                <a:cs typeface="Red Hat Display"/>
                <a:sym typeface="Red Hat Display"/>
              </a:rPr>
              <a:t>Once students have gathered enough images, have them arrange them on the cardstock, using glue.</a:t>
            </a:r>
            <a:endParaRPr sz="1100">
              <a:solidFill>
                <a:srgbClr val="FFF2CC"/>
              </a:solidFill>
              <a:latin typeface="Red Hat Display"/>
              <a:ea typeface="Red Hat Display"/>
              <a:cs typeface="Red Hat Display"/>
              <a:sym typeface="Red Hat Display"/>
            </a:endParaRPr>
          </a:p>
          <a:p>
            <a:pPr indent="0" lvl="0" marL="0" rtl="0" algn="l">
              <a:spcBef>
                <a:spcPts val="1600"/>
              </a:spcBef>
              <a:spcAft>
                <a:spcPts val="0"/>
              </a:spcAft>
              <a:buNone/>
            </a:pPr>
            <a:r>
              <a:rPr lang="en" sz="1100">
                <a:solidFill>
                  <a:srgbClr val="FFF2CC"/>
                </a:solidFill>
                <a:latin typeface="Red Hat Display"/>
                <a:ea typeface="Red Hat Display"/>
                <a:cs typeface="Red Hat Display"/>
                <a:sym typeface="Red Hat Display"/>
              </a:rPr>
              <a:t>Students will also glue their vows to themselves, in various spaces throughout their </a:t>
            </a:r>
            <a:r>
              <a:rPr lang="en" sz="1100">
                <a:solidFill>
                  <a:srgbClr val="FFF2CC"/>
                </a:solidFill>
                <a:latin typeface="Red Hat Display"/>
                <a:ea typeface="Red Hat Display"/>
                <a:cs typeface="Red Hat Display"/>
                <a:sym typeface="Red Hat Display"/>
              </a:rPr>
              <a:t>vision</a:t>
            </a:r>
            <a:r>
              <a:rPr lang="en" sz="1100">
                <a:solidFill>
                  <a:srgbClr val="FFF2CC"/>
                </a:solidFill>
                <a:latin typeface="Red Hat Display"/>
                <a:ea typeface="Red Hat Display"/>
                <a:cs typeface="Red Hat Display"/>
                <a:sym typeface="Red Hat Display"/>
              </a:rPr>
              <a:t> board (of their choosing).</a:t>
            </a:r>
            <a:endParaRPr sz="1100">
              <a:solidFill>
                <a:srgbClr val="FFF2CC"/>
              </a:solidFill>
              <a:latin typeface="Red Hat Display"/>
              <a:ea typeface="Red Hat Display"/>
              <a:cs typeface="Red Hat Display"/>
              <a:sym typeface="Red Hat Display"/>
            </a:endParaRPr>
          </a:p>
          <a:p>
            <a:pPr indent="0" lvl="0" marL="0" rtl="0" algn="l">
              <a:spcBef>
                <a:spcPts val="1600"/>
              </a:spcBef>
              <a:spcAft>
                <a:spcPts val="0"/>
              </a:spcAft>
              <a:buNone/>
            </a:pPr>
            <a:r>
              <a:rPr lang="en" sz="1100">
                <a:solidFill>
                  <a:srgbClr val="FFF2CC"/>
                </a:solidFill>
                <a:latin typeface="Red Hat Display"/>
                <a:ea typeface="Red Hat Display"/>
                <a:cs typeface="Red Hat Display"/>
                <a:sym typeface="Red Hat Display"/>
              </a:rPr>
              <a:t>Please see my example Vision Board, on the next slide.</a:t>
            </a:r>
            <a:endParaRPr sz="1100">
              <a:solidFill>
                <a:srgbClr val="FFF2CC"/>
              </a:solidFill>
              <a:latin typeface="Red Hat Display"/>
              <a:ea typeface="Red Hat Display"/>
              <a:cs typeface="Red Hat Display"/>
              <a:sym typeface="Red Hat Display"/>
            </a:endParaRPr>
          </a:p>
          <a:p>
            <a:pPr indent="0" lvl="0" marL="0" rtl="0" algn="l">
              <a:spcBef>
                <a:spcPts val="1600"/>
              </a:spcBef>
              <a:spcAft>
                <a:spcPts val="0"/>
              </a:spcAft>
              <a:buNone/>
            </a:pPr>
            <a:r>
              <a:rPr i="1" lang="en" sz="1100">
                <a:solidFill>
                  <a:srgbClr val="FFF2CC"/>
                </a:solidFill>
                <a:latin typeface="Red Hat Display"/>
                <a:ea typeface="Red Hat Display"/>
                <a:cs typeface="Red Hat Display"/>
                <a:sym typeface="Red Hat Display"/>
              </a:rPr>
              <a:t>Note: Encourage more visually-inclined students to draw out their visions as well!</a:t>
            </a:r>
            <a:endParaRPr i="1" sz="1100">
              <a:solidFill>
                <a:srgbClr val="FFF2CC"/>
              </a:solidFill>
              <a:latin typeface="Red Hat Display"/>
              <a:ea typeface="Red Hat Display"/>
              <a:cs typeface="Red Hat Display"/>
              <a:sym typeface="Red Hat Display"/>
            </a:endParaRPr>
          </a:p>
          <a:p>
            <a:pPr indent="0" lvl="0" marL="0" rtl="0" algn="l">
              <a:spcBef>
                <a:spcPts val="1600"/>
              </a:spcBef>
              <a:spcAft>
                <a:spcPts val="0"/>
              </a:spcAft>
              <a:buNone/>
            </a:pPr>
            <a:r>
              <a:t/>
            </a:r>
            <a:endParaRPr sz="1100">
              <a:solidFill>
                <a:srgbClr val="FFF2CC"/>
              </a:solidFill>
              <a:latin typeface="Red Hat Display"/>
              <a:ea typeface="Red Hat Display"/>
              <a:cs typeface="Red Hat Display"/>
              <a:sym typeface="Red Hat Display"/>
            </a:endParaRPr>
          </a:p>
          <a:p>
            <a:pPr indent="0" lvl="0" marL="0" rtl="0" algn="l">
              <a:spcBef>
                <a:spcPts val="1600"/>
              </a:spcBef>
              <a:spcAft>
                <a:spcPts val="1600"/>
              </a:spcAft>
              <a:buNone/>
            </a:pPr>
            <a:r>
              <a:t/>
            </a:r>
            <a:endParaRPr sz="1100">
              <a:solidFill>
                <a:srgbClr val="FFF2CC"/>
              </a:solidFill>
              <a:latin typeface="Red Hat Display"/>
              <a:ea typeface="Red Hat Display"/>
              <a:cs typeface="Red Hat Display"/>
              <a:sym typeface="Red Hat Display"/>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00FF"/>
        </a:solidFill>
      </p:bgPr>
    </p:bg>
    <p:spTree>
      <p:nvGrpSpPr>
        <p:cNvPr id="358" name="Shape 358"/>
        <p:cNvGrpSpPr/>
        <p:nvPr/>
      </p:nvGrpSpPr>
      <p:grpSpPr>
        <a:xfrm>
          <a:off x="0" y="0"/>
          <a:ext cx="0" cy="0"/>
          <a:chOff x="0" y="0"/>
          <a:chExt cx="0" cy="0"/>
        </a:xfrm>
      </p:grpSpPr>
      <p:sp>
        <p:nvSpPr>
          <p:cNvPr id="359" name="Google Shape;359;p25"/>
          <p:cNvSpPr txBox="1"/>
          <p:nvPr>
            <p:ph type="title"/>
          </p:nvPr>
        </p:nvSpPr>
        <p:spPr>
          <a:xfrm>
            <a:off x="12276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00FF"/>
                </a:solidFill>
                <a:latin typeface="Red Hat Display"/>
                <a:ea typeface="Red Hat Display"/>
                <a:cs typeface="Red Hat Display"/>
                <a:sym typeface="Red Hat Display"/>
              </a:rPr>
              <a:t>Activity #3: Vows &amp; Vision Board</a:t>
            </a:r>
            <a:endParaRPr>
              <a:solidFill>
                <a:srgbClr val="FF00FF"/>
              </a:solidFill>
              <a:latin typeface="Red Hat Display"/>
              <a:ea typeface="Red Hat Display"/>
              <a:cs typeface="Red Hat Display"/>
              <a:sym typeface="Red Hat Display"/>
            </a:endParaRPr>
          </a:p>
        </p:txBody>
      </p:sp>
      <p:pic>
        <p:nvPicPr>
          <p:cNvPr id="360" name="Google Shape;360;p25"/>
          <p:cNvPicPr preferRelativeResize="0"/>
          <p:nvPr/>
        </p:nvPicPr>
        <p:blipFill>
          <a:blip r:embed="rId3">
            <a:alphaModFix/>
          </a:blip>
          <a:stretch>
            <a:fillRect/>
          </a:stretch>
        </p:blipFill>
        <p:spPr>
          <a:xfrm>
            <a:off x="1316325" y="1337350"/>
            <a:ext cx="4321101" cy="3240826"/>
          </a:xfrm>
          <a:prstGeom prst="rect">
            <a:avLst/>
          </a:prstGeom>
          <a:noFill/>
          <a:ln>
            <a:noFill/>
          </a:ln>
        </p:spPr>
      </p:pic>
      <p:sp>
        <p:nvSpPr>
          <p:cNvPr id="361" name="Google Shape;361;p25"/>
          <p:cNvSpPr txBox="1"/>
          <p:nvPr/>
        </p:nvSpPr>
        <p:spPr>
          <a:xfrm>
            <a:off x="6086025" y="1292800"/>
            <a:ext cx="2468400" cy="384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F2CC"/>
                </a:solidFill>
                <a:latin typeface="Red Hat Display"/>
                <a:ea typeface="Red Hat Display"/>
                <a:cs typeface="Red Hat Display"/>
                <a:sym typeface="Red Hat Display"/>
              </a:rPr>
              <a:t>Some of my vows have been incorporated, using the magazines:</a:t>
            </a:r>
            <a:endParaRPr b="1">
              <a:solidFill>
                <a:srgbClr val="FFF2CC"/>
              </a:solidFill>
              <a:latin typeface="Red Hat Display"/>
              <a:ea typeface="Red Hat Display"/>
              <a:cs typeface="Red Hat Display"/>
              <a:sym typeface="Red Hat Display"/>
            </a:endParaRPr>
          </a:p>
          <a:p>
            <a:pPr indent="-317500" lvl="0" marL="457200" rtl="0" algn="l">
              <a:spcBef>
                <a:spcPts val="0"/>
              </a:spcBef>
              <a:spcAft>
                <a:spcPts val="0"/>
              </a:spcAft>
              <a:buClr>
                <a:srgbClr val="FFF2CC"/>
              </a:buClr>
              <a:buSzPts val="1400"/>
              <a:buFont typeface="Red Hat Display"/>
              <a:buChar char="●"/>
            </a:pPr>
            <a:r>
              <a:rPr lang="en">
                <a:solidFill>
                  <a:srgbClr val="FFF2CC"/>
                </a:solidFill>
                <a:latin typeface="Red Hat Display"/>
                <a:ea typeface="Red Hat Display"/>
                <a:cs typeface="Red Hat Display"/>
                <a:sym typeface="Red Hat Display"/>
              </a:rPr>
              <a:t>I vow to be in harmony with myself.</a:t>
            </a:r>
            <a:endParaRPr>
              <a:solidFill>
                <a:srgbClr val="FFF2CC"/>
              </a:solidFill>
              <a:latin typeface="Red Hat Display"/>
              <a:ea typeface="Red Hat Display"/>
              <a:cs typeface="Red Hat Display"/>
              <a:sym typeface="Red Hat Display"/>
            </a:endParaRPr>
          </a:p>
          <a:p>
            <a:pPr indent="-317500" lvl="0" marL="457200" rtl="0" algn="l">
              <a:spcBef>
                <a:spcPts val="0"/>
              </a:spcBef>
              <a:spcAft>
                <a:spcPts val="0"/>
              </a:spcAft>
              <a:buClr>
                <a:srgbClr val="FFF2CC"/>
              </a:buClr>
              <a:buSzPts val="1400"/>
              <a:buFont typeface="Red Hat Display"/>
              <a:buChar char="●"/>
            </a:pPr>
            <a:r>
              <a:rPr lang="en">
                <a:solidFill>
                  <a:srgbClr val="FFF2CC"/>
                </a:solidFill>
                <a:latin typeface="Red Hat Display"/>
                <a:ea typeface="Red Hat Display"/>
                <a:cs typeface="Red Hat Display"/>
                <a:sym typeface="Red Hat Display"/>
              </a:rPr>
              <a:t>I vow to create a space to exhale.</a:t>
            </a:r>
            <a:endParaRPr>
              <a:solidFill>
                <a:srgbClr val="FFF2CC"/>
              </a:solidFill>
              <a:latin typeface="Red Hat Display"/>
              <a:ea typeface="Red Hat Display"/>
              <a:cs typeface="Red Hat Display"/>
              <a:sym typeface="Red Hat Display"/>
            </a:endParaRPr>
          </a:p>
          <a:p>
            <a:pPr indent="-317500" lvl="0" marL="457200" rtl="0" algn="l">
              <a:spcBef>
                <a:spcPts val="0"/>
              </a:spcBef>
              <a:spcAft>
                <a:spcPts val="0"/>
              </a:spcAft>
              <a:buClr>
                <a:srgbClr val="FFF2CC"/>
              </a:buClr>
              <a:buSzPts val="1400"/>
              <a:buFont typeface="Red Hat Display"/>
              <a:buChar char="●"/>
            </a:pPr>
            <a:r>
              <a:rPr lang="en">
                <a:solidFill>
                  <a:srgbClr val="FFF2CC"/>
                </a:solidFill>
                <a:latin typeface="Red Hat Display"/>
                <a:ea typeface="Red Hat Display"/>
                <a:cs typeface="Red Hat Display"/>
                <a:sym typeface="Red Hat Display"/>
              </a:rPr>
              <a:t>I vow to travel more (“pack up and go”).</a:t>
            </a:r>
            <a:endParaRPr>
              <a:solidFill>
                <a:srgbClr val="FFF2CC"/>
              </a:solidFill>
              <a:latin typeface="Red Hat Display"/>
              <a:ea typeface="Red Hat Display"/>
              <a:cs typeface="Red Hat Display"/>
              <a:sym typeface="Red Hat Display"/>
            </a:endParaRPr>
          </a:p>
          <a:p>
            <a:pPr indent="-317500" lvl="0" marL="457200" rtl="0" algn="l">
              <a:spcBef>
                <a:spcPts val="0"/>
              </a:spcBef>
              <a:spcAft>
                <a:spcPts val="0"/>
              </a:spcAft>
              <a:buClr>
                <a:srgbClr val="FFF2CC"/>
              </a:buClr>
              <a:buSzPts val="1400"/>
              <a:buFont typeface="Red Hat Display"/>
              <a:buChar char="●"/>
            </a:pPr>
            <a:r>
              <a:rPr lang="en">
                <a:solidFill>
                  <a:srgbClr val="FFF2CC"/>
                </a:solidFill>
                <a:latin typeface="Red Hat Display"/>
                <a:ea typeface="Red Hat Display"/>
                <a:cs typeface="Red Hat Display"/>
                <a:sym typeface="Red Hat Display"/>
              </a:rPr>
              <a:t>I vow to be open to new experiences and discoveries.</a:t>
            </a:r>
            <a:endParaRPr>
              <a:solidFill>
                <a:srgbClr val="FFF2CC"/>
              </a:solidFill>
              <a:latin typeface="Red Hat Display"/>
              <a:ea typeface="Red Hat Display"/>
              <a:cs typeface="Red Hat Display"/>
              <a:sym typeface="Red Hat Display"/>
            </a:endParaRPr>
          </a:p>
          <a:p>
            <a:pPr indent="-317500" lvl="0" marL="457200" rtl="0" algn="l">
              <a:spcBef>
                <a:spcPts val="0"/>
              </a:spcBef>
              <a:spcAft>
                <a:spcPts val="0"/>
              </a:spcAft>
              <a:buClr>
                <a:srgbClr val="FFF2CC"/>
              </a:buClr>
              <a:buSzPts val="1400"/>
              <a:buFont typeface="Red Hat Display"/>
              <a:buChar char="●"/>
            </a:pPr>
            <a:r>
              <a:rPr lang="en">
                <a:solidFill>
                  <a:srgbClr val="FFF2CC"/>
                </a:solidFill>
                <a:latin typeface="Red Hat Display"/>
                <a:ea typeface="Red Hat Display"/>
                <a:cs typeface="Red Hat Display"/>
                <a:sym typeface="Red Hat Display"/>
              </a:rPr>
              <a:t>I vow to bring my creative visions into reality (hence, the theater show, on the left). </a:t>
            </a:r>
            <a:endParaRPr>
              <a:solidFill>
                <a:srgbClr val="FFF2CC"/>
              </a:solidFill>
              <a:latin typeface="Red Hat Display"/>
              <a:ea typeface="Red Hat Display"/>
              <a:cs typeface="Red Hat Display"/>
              <a:sym typeface="Red Hat Display"/>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00FF"/>
        </a:solidFill>
      </p:bgPr>
    </p:bg>
    <p:spTree>
      <p:nvGrpSpPr>
        <p:cNvPr id="365" name="Shape 365"/>
        <p:cNvGrpSpPr/>
        <p:nvPr/>
      </p:nvGrpSpPr>
      <p:grpSpPr>
        <a:xfrm>
          <a:off x="0" y="0"/>
          <a:ext cx="0" cy="0"/>
          <a:chOff x="0" y="0"/>
          <a:chExt cx="0" cy="0"/>
        </a:xfrm>
      </p:grpSpPr>
      <p:sp>
        <p:nvSpPr>
          <p:cNvPr id="366" name="Google Shape;366;p26"/>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00FF"/>
                </a:solidFill>
                <a:latin typeface="Red Hat Display"/>
                <a:ea typeface="Red Hat Display"/>
                <a:cs typeface="Red Hat Display"/>
                <a:sym typeface="Red Hat Display"/>
              </a:rPr>
              <a:t>Share out! (5 minutes)</a:t>
            </a:r>
            <a:endParaRPr>
              <a:solidFill>
                <a:srgbClr val="FF00FF"/>
              </a:solidFill>
              <a:latin typeface="Red Hat Display"/>
              <a:ea typeface="Red Hat Display"/>
              <a:cs typeface="Red Hat Display"/>
              <a:sym typeface="Red Hat Display"/>
            </a:endParaRPr>
          </a:p>
        </p:txBody>
      </p:sp>
      <p:sp>
        <p:nvSpPr>
          <p:cNvPr id="367" name="Google Shape;367;p26"/>
          <p:cNvSpPr txBox="1"/>
          <p:nvPr/>
        </p:nvSpPr>
        <p:spPr>
          <a:xfrm>
            <a:off x="1303800" y="1408575"/>
            <a:ext cx="4827000" cy="57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rgbClr val="FFF2CC"/>
                </a:solidFill>
                <a:latin typeface="Red Hat Display"/>
                <a:ea typeface="Red Hat Display"/>
                <a:cs typeface="Red Hat Display"/>
                <a:sym typeface="Red Hat Display"/>
              </a:rPr>
              <a:t>Have select students share their vision boards aloud.</a:t>
            </a:r>
            <a:endParaRPr sz="2500">
              <a:solidFill>
                <a:srgbClr val="FFF2CC"/>
              </a:solidFill>
              <a:latin typeface="Red Hat Display"/>
              <a:ea typeface="Red Hat Display"/>
              <a:cs typeface="Red Hat Display"/>
              <a:sym typeface="Red Hat Display"/>
            </a:endParaRPr>
          </a:p>
          <a:p>
            <a:pPr indent="0" lvl="0" marL="0" rtl="0" algn="l">
              <a:spcBef>
                <a:spcPts val="0"/>
              </a:spcBef>
              <a:spcAft>
                <a:spcPts val="0"/>
              </a:spcAft>
              <a:buNone/>
            </a:pPr>
            <a:r>
              <a:t/>
            </a:r>
            <a:endParaRPr sz="2500">
              <a:solidFill>
                <a:srgbClr val="FFF2CC"/>
              </a:solidFill>
              <a:latin typeface="Red Hat Display"/>
              <a:ea typeface="Red Hat Display"/>
              <a:cs typeface="Red Hat Display"/>
              <a:sym typeface="Red Hat Display"/>
            </a:endParaRPr>
          </a:p>
          <a:p>
            <a:pPr indent="0" lvl="0" marL="0" rtl="0" algn="l">
              <a:spcBef>
                <a:spcPts val="0"/>
              </a:spcBef>
              <a:spcAft>
                <a:spcPts val="0"/>
              </a:spcAft>
              <a:buNone/>
            </a:pPr>
            <a:r>
              <a:rPr lang="en" sz="2500">
                <a:solidFill>
                  <a:srgbClr val="FFF2CC"/>
                </a:solidFill>
                <a:latin typeface="Red Hat Display"/>
                <a:ea typeface="Red Hat Display"/>
                <a:cs typeface="Red Hat Display"/>
                <a:sym typeface="Red Hat Display"/>
              </a:rPr>
              <a:t>Remind students that they can take these home with them, to continue visualizing beyond their current circumstances.</a:t>
            </a:r>
            <a:endParaRPr sz="2500">
              <a:solidFill>
                <a:srgbClr val="FFF2CC"/>
              </a:solidFill>
              <a:latin typeface="Red Hat Display"/>
              <a:ea typeface="Red Hat Display"/>
              <a:cs typeface="Red Hat Display"/>
              <a:sym typeface="Red Hat Display"/>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00FF"/>
        </a:solidFill>
      </p:bgPr>
    </p:bg>
    <p:spTree>
      <p:nvGrpSpPr>
        <p:cNvPr id="371" name="Shape 371"/>
        <p:cNvGrpSpPr/>
        <p:nvPr/>
      </p:nvGrpSpPr>
      <p:grpSpPr>
        <a:xfrm>
          <a:off x="0" y="0"/>
          <a:ext cx="0" cy="0"/>
          <a:chOff x="0" y="0"/>
          <a:chExt cx="0" cy="0"/>
        </a:xfrm>
      </p:grpSpPr>
      <p:sp>
        <p:nvSpPr>
          <p:cNvPr id="372" name="Google Shape;372;p27"/>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00FF"/>
                </a:solidFill>
                <a:latin typeface="Red Hat Display"/>
                <a:ea typeface="Red Hat Display"/>
                <a:cs typeface="Red Hat Display"/>
                <a:sym typeface="Red Hat Display"/>
              </a:rPr>
              <a:t>Local Mental Health Resources</a:t>
            </a:r>
            <a:endParaRPr>
              <a:solidFill>
                <a:srgbClr val="FF00FF"/>
              </a:solidFill>
              <a:latin typeface="Red Hat Display"/>
              <a:ea typeface="Red Hat Display"/>
              <a:cs typeface="Red Hat Display"/>
              <a:sym typeface="Red Hat Display"/>
            </a:endParaRPr>
          </a:p>
        </p:txBody>
      </p:sp>
      <p:sp>
        <p:nvSpPr>
          <p:cNvPr id="373" name="Google Shape;373;p27"/>
          <p:cNvSpPr txBox="1"/>
          <p:nvPr/>
        </p:nvSpPr>
        <p:spPr>
          <a:xfrm>
            <a:off x="1303800" y="1256175"/>
            <a:ext cx="6223800" cy="57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700">
                <a:solidFill>
                  <a:srgbClr val="FFF2CC"/>
                </a:solidFill>
                <a:latin typeface="Red Hat Display"/>
                <a:ea typeface="Red Hat Display"/>
                <a:cs typeface="Red Hat Display"/>
                <a:sym typeface="Red Hat Display"/>
              </a:rPr>
              <a:t>To get connected to a therapist (with insurance or Medicaid):</a:t>
            </a:r>
            <a:endParaRPr i="1" sz="1700">
              <a:solidFill>
                <a:srgbClr val="FFF2CC"/>
              </a:solidFill>
              <a:latin typeface="Red Hat Display"/>
              <a:ea typeface="Red Hat Display"/>
              <a:cs typeface="Red Hat Display"/>
              <a:sym typeface="Red Hat Display"/>
            </a:endParaRPr>
          </a:p>
          <a:p>
            <a:pPr indent="0" lvl="0" marL="0" rtl="0" algn="l">
              <a:spcBef>
                <a:spcPts val="0"/>
              </a:spcBef>
              <a:spcAft>
                <a:spcPts val="0"/>
              </a:spcAft>
              <a:buNone/>
            </a:pPr>
            <a:r>
              <a:rPr lang="en" sz="2500">
                <a:solidFill>
                  <a:srgbClr val="FFF2CC"/>
                </a:solidFill>
                <a:latin typeface="Red Hat Display"/>
                <a:ea typeface="Red Hat Display"/>
                <a:cs typeface="Red Hat Display"/>
                <a:sym typeface="Red Hat Display"/>
              </a:rPr>
              <a:t>Pro Bono Counseling Project:</a:t>
            </a:r>
            <a:endParaRPr sz="2500">
              <a:solidFill>
                <a:srgbClr val="FFF2CC"/>
              </a:solidFill>
              <a:latin typeface="Red Hat Display"/>
              <a:ea typeface="Red Hat Display"/>
              <a:cs typeface="Red Hat Display"/>
              <a:sym typeface="Red Hat Display"/>
            </a:endParaRPr>
          </a:p>
          <a:p>
            <a:pPr indent="0" lvl="0" marL="0" rtl="0" algn="l">
              <a:spcBef>
                <a:spcPts val="0"/>
              </a:spcBef>
              <a:spcAft>
                <a:spcPts val="0"/>
              </a:spcAft>
              <a:buNone/>
            </a:pPr>
            <a:r>
              <a:rPr lang="en" sz="2500" u="sng">
                <a:solidFill>
                  <a:schemeClr val="hlink"/>
                </a:solidFill>
                <a:latin typeface="Red Hat Display"/>
                <a:ea typeface="Red Hat Display"/>
                <a:cs typeface="Red Hat Display"/>
                <a:sym typeface="Red Hat Display"/>
                <a:hlinkClick r:id="rId3"/>
              </a:rPr>
              <a:t>https://probonocounseling.org/</a:t>
            </a:r>
            <a:r>
              <a:rPr lang="en" sz="2500">
                <a:solidFill>
                  <a:srgbClr val="FFF2CC"/>
                </a:solidFill>
                <a:latin typeface="Red Hat Display"/>
                <a:ea typeface="Red Hat Display"/>
                <a:cs typeface="Red Hat Display"/>
                <a:sym typeface="Red Hat Display"/>
              </a:rPr>
              <a:t> 410-885-1001</a:t>
            </a:r>
            <a:endParaRPr sz="2500">
              <a:solidFill>
                <a:srgbClr val="FFF2CC"/>
              </a:solidFill>
              <a:latin typeface="Red Hat Display"/>
              <a:ea typeface="Red Hat Display"/>
              <a:cs typeface="Red Hat Display"/>
              <a:sym typeface="Red Hat Display"/>
            </a:endParaRPr>
          </a:p>
          <a:p>
            <a:pPr indent="0" lvl="0" marL="0" rtl="0" algn="l">
              <a:spcBef>
                <a:spcPts val="0"/>
              </a:spcBef>
              <a:spcAft>
                <a:spcPts val="0"/>
              </a:spcAft>
              <a:buNone/>
            </a:pPr>
            <a:r>
              <a:t/>
            </a:r>
            <a:endParaRPr sz="2500">
              <a:solidFill>
                <a:srgbClr val="FFF2CC"/>
              </a:solidFill>
              <a:latin typeface="Red Hat Display"/>
              <a:ea typeface="Red Hat Display"/>
              <a:cs typeface="Red Hat Display"/>
              <a:sym typeface="Red Hat Display"/>
            </a:endParaRPr>
          </a:p>
          <a:p>
            <a:pPr indent="0" lvl="0" marL="0" rtl="0" algn="l">
              <a:spcBef>
                <a:spcPts val="0"/>
              </a:spcBef>
              <a:spcAft>
                <a:spcPts val="0"/>
              </a:spcAft>
              <a:buNone/>
            </a:pPr>
            <a:r>
              <a:rPr i="1" lang="en" sz="1700">
                <a:solidFill>
                  <a:srgbClr val="FFF2CC"/>
                </a:solidFill>
                <a:latin typeface="Red Hat Display"/>
                <a:ea typeface="Red Hat Display"/>
                <a:cs typeface="Red Hat Display"/>
                <a:sym typeface="Red Hat Display"/>
              </a:rPr>
              <a:t>For additional support, workshops, etc:</a:t>
            </a:r>
            <a:endParaRPr i="1" sz="1700">
              <a:solidFill>
                <a:srgbClr val="FFF2CC"/>
              </a:solidFill>
              <a:latin typeface="Red Hat Display"/>
              <a:ea typeface="Red Hat Display"/>
              <a:cs typeface="Red Hat Display"/>
              <a:sym typeface="Red Hat Display"/>
            </a:endParaRPr>
          </a:p>
          <a:p>
            <a:pPr indent="0" lvl="0" marL="0" rtl="0" algn="l">
              <a:spcBef>
                <a:spcPts val="0"/>
              </a:spcBef>
              <a:spcAft>
                <a:spcPts val="0"/>
              </a:spcAft>
              <a:buNone/>
            </a:pPr>
            <a:r>
              <a:rPr lang="en" sz="2500">
                <a:solidFill>
                  <a:srgbClr val="FFF2CC"/>
                </a:solidFill>
                <a:latin typeface="Red Hat Display"/>
                <a:ea typeface="Red Hat Display"/>
                <a:cs typeface="Red Hat Display"/>
                <a:sym typeface="Red Hat Display"/>
              </a:rPr>
              <a:t>National Alliance on Mental Illness (NAMI) Metro Baltimore:</a:t>
            </a:r>
            <a:endParaRPr sz="2500">
              <a:solidFill>
                <a:srgbClr val="FFF2CC"/>
              </a:solidFill>
              <a:latin typeface="Red Hat Display"/>
              <a:ea typeface="Red Hat Display"/>
              <a:cs typeface="Red Hat Display"/>
              <a:sym typeface="Red Hat Display"/>
            </a:endParaRPr>
          </a:p>
          <a:p>
            <a:pPr indent="0" lvl="0" marL="0" rtl="0" algn="l">
              <a:spcBef>
                <a:spcPts val="0"/>
              </a:spcBef>
              <a:spcAft>
                <a:spcPts val="0"/>
              </a:spcAft>
              <a:buNone/>
            </a:pPr>
            <a:r>
              <a:rPr lang="en" sz="2500" u="sng">
                <a:solidFill>
                  <a:schemeClr val="hlink"/>
                </a:solidFill>
                <a:latin typeface="Red Hat Display"/>
                <a:ea typeface="Red Hat Display"/>
                <a:cs typeface="Red Hat Display"/>
                <a:sym typeface="Red Hat Display"/>
                <a:hlinkClick r:id="rId4"/>
              </a:rPr>
              <a:t>http://namimd.org/</a:t>
            </a:r>
            <a:endParaRPr sz="2500">
              <a:solidFill>
                <a:srgbClr val="FFF2CC"/>
              </a:solidFill>
              <a:latin typeface="Red Hat Display"/>
              <a:ea typeface="Red Hat Display"/>
              <a:cs typeface="Red Hat Display"/>
              <a:sym typeface="Red Hat Display"/>
            </a:endParaRPr>
          </a:p>
          <a:p>
            <a:pPr indent="0" lvl="0" marL="0" rtl="0" algn="l">
              <a:spcBef>
                <a:spcPts val="0"/>
              </a:spcBef>
              <a:spcAft>
                <a:spcPts val="0"/>
              </a:spcAft>
              <a:buNone/>
            </a:pPr>
            <a:r>
              <a:rPr lang="en" sz="2500">
                <a:solidFill>
                  <a:srgbClr val="FFF2CC"/>
                </a:solidFill>
                <a:latin typeface="Red Hat Display"/>
                <a:ea typeface="Red Hat Display"/>
                <a:cs typeface="Red Hat Display"/>
                <a:sym typeface="Red Hat Display"/>
              </a:rPr>
              <a:t>410-435-2600</a:t>
            </a:r>
            <a:endParaRPr sz="2500">
              <a:solidFill>
                <a:srgbClr val="FFF2CC"/>
              </a:solidFill>
              <a:latin typeface="Red Hat Display"/>
              <a:ea typeface="Red Hat Display"/>
              <a:cs typeface="Red Hat Display"/>
              <a:sym typeface="Red Hat Display"/>
            </a:endParaRPr>
          </a:p>
          <a:p>
            <a:pPr indent="0" lvl="0" marL="0" rtl="0" algn="l">
              <a:spcBef>
                <a:spcPts val="0"/>
              </a:spcBef>
              <a:spcAft>
                <a:spcPts val="0"/>
              </a:spcAft>
              <a:buNone/>
            </a:pPr>
            <a:r>
              <a:rPr lang="en" sz="2500">
                <a:solidFill>
                  <a:srgbClr val="FFF2CC"/>
                </a:solidFill>
                <a:latin typeface="Red Hat Display"/>
                <a:ea typeface="Red Hat Display"/>
                <a:cs typeface="Red Hat Display"/>
                <a:sym typeface="Red Hat Display"/>
              </a:rPr>
              <a:t> </a:t>
            </a:r>
            <a:endParaRPr sz="2500">
              <a:solidFill>
                <a:srgbClr val="FFF2CC"/>
              </a:solidFill>
              <a:latin typeface="Red Hat Display"/>
              <a:ea typeface="Red Hat Display"/>
              <a:cs typeface="Red Hat Display"/>
              <a:sym typeface="Red Hat Display"/>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00FF"/>
        </a:solidFill>
      </p:bgPr>
    </p:bg>
    <p:spTree>
      <p:nvGrpSpPr>
        <p:cNvPr id="377" name="Shape 377"/>
        <p:cNvGrpSpPr/>
        <p:nvPr/>
      </p:nvGrpSpPr>
      <p:grpSpPr>
        <a:xfrm>
          <a:off x="0" y="0"/>
          <a:ext cx="0" cy="0"/>
          <a:chOff x="0" y="0"/>
          <a:chExt cx="0" cy="0"/>
        </a:xfrm>
      </p:grpSpPr>
      <p:sp>
        <p:nvSpPr>
          <p:cNvPr id="378" name="Google Shape;378;p28"/>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00FF"/>
                </a:solidFill>
                <a:latin typeface="Red Hat Display"/>
                <a:ea typeface="Red Hat Display"/>
                <a:cs typeface="Red Hat Display"/>
                <a:sym typeface="Red Hat Display"/>
              </a:rPr>
              <a:t>About The Presenter</a:t>
            </a:r>
            <a:endParaRPr>
              <a:solidFill>
                <a:srgbClr val="FF00FF"/>
              </a:solidFill>
              <a:latin typeface="Red Hat Display"/>
              <a:ea typeface="Red Hat Display"/>
              <a:cs typeface="Red Hat Display"/>
              <a:sym typeface="Red Hat Display"/>
            </a:endParaRPr>
          </a:p>
        </p:txBody>
      </p:sp>
      <p:sp>
        <p:nvSpPr>
          <p:cNvPr id="379" name="Google Shape;379;p28"/>
          <p:cNvSpPr txBox="1"/>
          <p:nvPr>
            <p:ph idx="1" type="body"/>
          </p:nvPr>
        </p:nvSpPr>
        <p:spPr>
          <a:xfrm>
            <a:off x="320100" y="1386125"/>
            <a:ext cx="4810800" cy="2753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000">
                <a:solidFill>
                  <a:srgbClr val="FFF2CC"/>
                </a:solidFill>
                <a:latin typeface="Red Hat Display"/>
                <a:ea typeface="Red Hat Display"/>
                <a:cs typeface="Red Hat Display"/>
                <a:sym typeface="Red Hat Display"/>
              </a:rPr>
              <a:t>Unique Mical Robinson is a poet, performer, professor, educator, host, &amp; proud Baltimore native. She began performing at 14 on Baltimore's open mic &amp; slam circuit, and has had the fortune of connecting and performing with various communities throughout the US, and Havana, Cuba in her youth. In addition to her artistry, she has worked passionately as a Community Organizer and Youth Mentor in Baltimore, Western Massachusetts, Brooklyn, Atlanta, and Oakland. </a:t>
            </a:r>
            <a:endParaRPr sz="1000">
              <a:solidFill>
                <a:srgbClr val="FFF2CC"/>
              </a:solidFill>
              <a:latin typeface="Red Hat Display"/>
              <a:ea typeface="Red Hat Display"/>
              <a:cs typeface="Red Hat Display"/>
              <a:sym typeface="Red Hat Display"/>
            </a:endParaRPr>
          </a:p>
          <a:p>
            <a:pPr indent="0" lvl="0" marL="0" rtl="0" algn="l">
              <a:lnSpc>
                <a:spcPct val="100000"/>
              </a:lnSpc>
              <a:spcBef>
                <a:spcPts val="0"/>
              </a:spcBef>
              <a:spcAft>
                <a:spcPts val="0"/>
              </a:spcAft>
              <a:buNone/>
            </a:pPr>
            <a:r>
              <a:t/>
            </a:r>
            <a:endParaRPr sz="1000">
              <a:solidFill>
                <a:srgbClr val="FFF2CC"/>
              </a:solidFill>
              <a:latin typeface="Red Hat Display"/>
              <a:ea typeface="Red Hat Display"/>
              <a:cs typeface="Red Hat Display"/>
              <a:sym typeface="Red Hat Display"/>
            </a:endParaRPr>
          </a:p>
          <a:p>
            <a:pPr indent="0" lvl="0" marL="0" rtl="0" algn="l">
              <a:lnSpc>
                <a:spcPct val="100000"/>
              </a:lnSpc>
              <a:spcBef>
                <a:spcPts val="0"/>
              </a:spcBef>
              <a:spcAft>
                <a:spcPts val="0"/>
              </a:spcAft>
              <a:buNone/>
            </a:pPr>
            <a:r>
              <a:rPr lang="en" sz="1000">
                <a:solidFill>
                  <a:srgbClr val="FFF2CC"/>
                </a:solidFill>
                <a:latin typeface="Red Hat Display"/>
                <a:ea typeface="Red Hat Display"/>
                <a:cs typeface="Red Hat Display"/>
                <a:sym typeface="Red Hat Display"/>
              </a:rPr>
              <a:t>She received her MFA in English &amp; Poetry from Mills College in 2014, and her BA in Creative Writing &amp; Black Studies from Hampshire College in 2009. Upon returning home, she became a Teaching Artist &amp; Program Director/Operations Manager for DewMore Baltimore, and received the </a:t>
            </a:r>
            <a:r>
              <a:rPr i="1" lang="en" sz="1000">
                <a:solidFill>
                  <a:srgbClr val="FFF2CC"/>
                </a:solidFill>
                <a:latin typeface="Red Hat Display"/>
                <a:ea typeface="Red Hat Display"/>
                <a:cs typeface="Red Hat Display"/>
                <a:sym typeface="Red Hat Display"/>
              </a:rPr>
              <a:t>Emerging Teaching Artist </a:t>
            </a:r>
            <a:r>
              <a:rPr lang="en" sz="1000">
                <a:solidFill>
                  <a:srgbClr val="FFF2CC"/>
                </a:solidFill>
                <a:latin typeface="Red Hat Display"/>
                <a:ea typeface="Red Hat Display"/>
                <a:cs typeface="Red Hat Display"/>
                <a:sym typeface="Red Hat Display"/>
              </a:rPr>
              <a:t>award in 2017 from Arts Every Day. That same year, she co-founded blkottonkandy, an arts, music, &amp; wellness initiative, which received the 2019 Grit Fund Grant. </a:t>
            </a:r>
            <a:endParaRPr sz="1000">
              <a:solidFill>
                <a:srgbClr val="FFF2CC"/>
              </a:solidFill>
              <a:latin typeface="Red Hat Display"/>
              <a:ea typeface="Red Hat Display"/>
              <a:cs typeface="Red Hat Display"/>
              <a:sym typeface="Red Hat Display"/>
            </a:endParaRPr>
          </a:p>
          <a:p>
            <a:pPr indent="0" lvl="0" marL="0" rtl="0" algn="l">
              <a:lnSpc>
                <a:spcPct val="100000"/>
              </a:lnSpc>
              <a:spcBef>
                <a:spcPts val="0"/>
              </a:spcBef>
              <a:spcAft>
                <a:spcPts val="0"/>
              </a:spcAft>
              <a:buNone/>
            </a:pPr>
            <a:r>
              <a:t/>
            </a:r>
            <a:endParaRPr sz="1000">
              <a:solidFill>
                <a:srgbClr val="FFF2CC"/>
              </a:solidFill>
              <a:latin typeface="Red Hat Display"/>
              <a:ea typeface="Red Hat Display"/>
              <a:cs typeface="Red Hat Display"/>
              <a:sym typeface="Red Hat Display"/>
            </a:endParaRPr>
          </a:p>
          <a:p>
            <a:pPr indent="0" lvl="0" marL="0" rtl="0" algn="l">
              <a:lnSpc>
                <a:spcPct val="100000"/>
              </a:lnSpc>
              <a:spcBef>
                <a:spcPts val="0"/>
              </a:spcBef>
              <a:spcAft>
                <a:spcPts val="1600"/>
              </a:spcAft>
              <a:buNone/>
            </a:pPr>
            <a:r>
              <a:rPr lang="en" sz="1000">
                <a:solidFill>
                  <a:srgbClr val="FFF2CC"/>
                </a:solidFill>
                <a:latin typeface="Red Hat Display"/>
                <a:ea typeface="Red Hat Display"/>
                <a:cs typeface="Red Hat Display"/>
                <a:sym typeface="Red Hat Display"/>
              </a:rPr>
              <a:t>She debuted her first chapbook, </a:t>
            </a:r>
            <a:r>
              <a:rPr i="1" lang="en" sz="1000">
                <a:solidFill>
                  <a:srgbClr val="FFF2CC"/>
                </a:solidFill>
                <a:latin typeface="Red Hat Display"/>
                <a:ea typeface="Red Hat Display"/>
                <a:cs typeface="Red Hat Display"/>
                <a:sym typeface="Red Hat Display"/>
              </a:rPr>
              <a:t>flicked/forgotten/FREED, </a:t>
            </a:r>
            <a:r>
              <a:rPr lang="en" sz="1000">
                <a:solidFill>
                  <a:srgbClr val="FFF2CC"/>
                </a:solidFill>
                <a:latin typeface="Red Hat Display"/>
                <a:ea typeface="Red Hat Display"/>
                <a:cs typeface="Red Hat Display"/>
                <a:sym typeface="Red Hat Display"/>
              </a:rPr>
              <a:t>in 2014</a:t>
            </a:r>
            <a:r>
              <a:rPr i="1" lang="en" sz="1000">
                <a:solidFill>
                  <a:srgbClr val="FFF2CC"/>
                </a:solidFill>
                <a:latin typeface="Red Hat Display"/>
                <a:ea typeface="Red Hat Display"/>
                <a:cs typeface="Red Hat Display"/>
                <a:sym typeface="Red Hat Display"/>
              </a:rPr>
              <a:t>, </a:t>
            </a:r>
            <a:r>
              <a:rPr lang="en" sz="1000">
                <a:solidFill>
                  <a:srgbClr val="FFF2CC"/>
                </a:solidFill>
                <a:latin typeface="Red Hat Display"/>
                <a:ea typeface="Red Hat Display"/>
                <a:cs typeface="Red Hat Display"/>
                <a:sym typeface="Red Hat Display"/>
              </a:rPr>
              <a:t>and recently released her full-length poetic memoir, </a:t>
            </a:r>
            <a:r>
              <a:rPr i="1" lang="en" sz="1000">
                <a:solidFill>
                  <a:srgbClr val="FFF2CC"/>
                </a:solidFill>
                <a:latin typeface="Red Hat Display"/>
                <a:ea typeface="Red Hat Display"/>
                <a:cs typeface="Red Hat Display"/>
                <a:sym typeface="Red Hat Display"/>
              </a:rPr>
              <a:t>Four Wings &amp; A Prayer: A Charm City Churn</a:t>
            </a:r>
            <a:r>
              <a:rPr lang="en" sz="1000">
                <a:solidFill>
                  <a:srgbClr val="FFF2CC"/>
                </a:solidFill>
                <a:latin typeface="Red Hat Display"/>
                <a:ea typeface="Red Hat Display"/>
                <a:cs typeface="Red Hat Display"/>
                <a:sym typeface="Red Hat Display"/>
              </a:rPr>
              <a:t>, to rave reviews</a:t>
            </a:r>
            <a:r>
              <a:rPr i="1" lang="en" sz="1000">
                <a:solidFill>
                  <a:srgbClr val="FFF2CC"/>
                </a:solidFill>
                <a:latin typeface="Red Hat Display"/>
                <a:ea typeface="Red Hat Display"/>
                <a:cs typeface="Red Hat Display"/>
                <a:sym typeface="Red Hat Display"/>
              </a:rPr>
              <a:t>. </a:t>
            </a:r>
            <a:r>
              <a:rPr lang="en" sz="1000">
                <a:solidFill>
                  <a:srgbClr val="FFF2CC"/>
                </a:solidFill>
                <a:latin typeface="Red Hat Display"/>
                <a:ea typeface="Red Hat Display"/>
                <a:cs typeface="Red Hat Display"/>
                <a:sym typeface="Red Hat Display"/>
              </a:rPr>
              <a:t>Unique is currently Faculty in Humanistic Studies at Maryland Institute College of Art and Towson University, and continues to teach Poetry and Performance workshops with K-12 students in Baltimore City Schools.</a:t>
            </a:r>
            <a:endParaRPr sz="1000">
              <a:solidFill>
                <a:srgbClr val="FFF2CC"/>
              </a:solidFill>
              <a:latin typeface="Red Hat Display"/>
              <a:ea typeface="Red Hat Display"/>
              <a:cs typeface="Red Hat Display"/>
              <a:sym typeface="Red Hat Display"/>
            </a:endParaRPr>
          </a:p>
        </p:txBody>
      </p:sp>
      <p:pic>
        <p:nvPicPr>
          <p:cNvPr id="380" name="Google Shape;380;p28"/>
          <p:cNvPicPr preferRelativeResize="0"/>
          <p:nvPr/>
        </p:nvPicPr>
        <p:blipFill>
          <a:blip r:embed="rId3">
            <a:alphaModFix/>
          </a:blip>
          <a:stretch>
            <a:fillRect/>
          </a:stretch>
        </p:blipFill>
        <p:spPr>
          <a:xfrm>
            <a:off x="7306698" y="2756325"/>
            <a:ext cx="1633101" cy="2114046"/>
          </a:xfrm>
          <a:prstGeom prst="rect">
            <a:avLst/>
          </a:prstGeom>
          <a:noFill/>
          <a:ln>
            <a:noFill/>
          </a:ln>
        </p:spPr>
      </p:pic>
      <p:pic>
        <p:nvPicPr>
          <p:cNvPr id="381" name="Google Shape;381;p28"/>
          <p:cNvPicPr preferRelativeResize="0"/>
          <p:nvPr/>
        </p:nvPicPr>
        <p:blipFill>
          <a:blip r:embed="rId4">
            <a:alphaModFix/>
          </a:blip>
          <a:stretch>
            <a:fillRect/>
          </a:stretch>
        </p:blipFill>
        <p:spPr>
          <a:xfrm>
            <a:off x="5283300" y="1476813"/>
            <a:ext cx="1870998" cy="249466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00FF"/>
        </a:solidFill>
      </p:bgPr>
    </p:bg>
    <p:spTree>
      <p:nvGrpSpPr>
        <p:cNvPr id="385" name="Shape 385"/>
        <p:cNvGrpSpPr/>
        <p:nvPr/>
      </p:nvGrpSpPr>
      <p:grpSpPr>
        <a:xfrm>
          <a:off x="0" y="0"/>
          <a:ext cx="0" cy="0"/>
          <a:chOff x="0" y="0"/>
          <a:chExt cx="0" cy="0"/>
        </a:xfrm>
      </p:grpSpPr>
      <p:sp>
        <p:nvSpPr>
          <p:cNvPr id="386" name="Google Shape;386;p29"/>
          <p:cNvSpPr txBox="1"/>
          <p:nvPr>
            <p:ph type="title"/>
          </p:nvPr>
        </p:nvSpPr>
        <p:spPr>
          <a:xfrm>
            <a:off x="1156263" y="598575"/>
            <a:ext cx="7030500" cy="999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400">
                <a:solidFill>
                  <a:srgbClr val="FF00FF"/>
                </a:solidFill>
                <a:latin typeface="Red Hat Display"/>
                <a:ea typeface="Red Hat Display"/>
                <a:cs typeface="Red Hat Display"/>
                <a:sym typeface="Red Hat Display"/>
              </a:rPr>
              <a:t>THANK YOU FOR YOUR TIME!!!!!</a:t>
            </a:r>
            <a:endParaRPr sz="3400">
              <a:solidFill>
                <a:srgbClr val="FF00FF"/>
              </a:solidFill>
              <a:latin typeface="Red Hat Display"/>
              <a:ea typeface="Red Hat Display"/>
              <a:cs typeface="Red Hat Display"/>
              <a:sym typeface="Red Hat Display"/>
            </a:endParaRPr>
          </a:p>
        </p:txBody>
      </p:sp>
      <p:pic>
        <p:nvPicPr>
          <p:cNvPr id="387" name="Google Shape;387;p29"/>
          <p:cNvPicPr preferRelativeResize="0"/>
          <p:nvPr/>
        </p:nvPicPr>
        <p:blipFill rotWithShape="1">
          <a:blip r:embed="rId3">
            <a:alphaModFix/>
          </a:blip>
          <a:srcRect b="13851" l="0" r="0" t="21057"/>
          <a:stretch/>
        </p:blipFill>
        <p:spPr>
          <a:xfrm>
            <a:off x="752325" y="1728475"/>
            <a:ext cx="3240826" cy="2109451"/>
          </a:xfrm>
          <a:prstGeom prst="rect">
            <a:avLst/>
          </a:prstGeom>
          <a:noFill/>
          <a:ln>
            <a:noFill/>
          </a:ln>
        </p:spPr>
      </p:pic>
      <p:pic>
        <p:nvPicPr>
          <p:cNvPr id="388" name="Google Shape;388;p29"/>
          <p:cNvPicPr preferRelativeResize="0"/>
          <p:nvPr/>
        </p:nvPicPr>
        <p:blipFill>
          <a:blip r:embed="rId4">
            <a:alphaModFix/>
          </a:blip>
          <a:stretch>
            <a:fillRect/>
          </a:stretch>
        </p:blipFill>
        <p:spPr>
          <a:xfrm>
            <a:off x="4509175" y="1728475"/>
            <a:ext cx="3407583" cy="2109450"/>
          </a:xfrm>
          <a:prstGeom prst="rect">
            <a:avLst/>
          </a:prstGeom>
          <a:noFill/>
          <a:ln>
            <a:noFill/>
          </a:ln>
        </p:spPr>
      </p:pic>
      <p:sp>
        <p:nvSpPr>
          <p:cNvPr id="389" name="Google Shape;389;p29"/>
          <p:cNvSpPr txBox="1"/>
          <p:nvPr/>
        </p:nvSpPr>
        <p:spPr>
          <a:xfrm>
            <a:off x="1582800" y="4183025"/>
            <a:ext cx="5978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2CC"/>
                </a:solidFill>
                <a:latin typeface="Nunito"/>
                <a:ea typeface="Nunito"/>
                <a:cs typeface="Nunito"/>
                <a:sym typeface="Nunito"/>
              </a:rPr>
              <a:t>For questions or follow up, please email me at uni.mical27@gmail.com! </a:t>
            </a:r>
            <a:endParaRPr>
              <a:solidFill>
                <a:srgbClr val="FFF2CC"/>
              </a:solidFill>
              <a:latin typeface="Nunito"/>
              <a:ea typeface="Nunito"/>
              <a:cs typeface="Nunito"/>
              <a:sym typeface="Nunit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